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D5DA39-E83F-4EF7-96AA-E0DEB40E54A0}" v="65" dt="2023-11-16T16:14:05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4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ara Corazza" userId="c332e2fdef9b4848" providerId="LiveId" clId="{E9D5DA39-E83F-4EF7-96AA-E0DEB40E54A0}"/>
    <pc:docChg chg="undo custSel addSld modSld addMainMaster delMainMaster modMainMaster">
      <pc:chgData name="Chiara Corazza" userId="c332e2fdef9b4848" providerId="LiveId" clId="{E9D5DA39-E83F-4EF7-96AA-E0DEB40E54A0}" dt="2023-11-16T16:14:05.425" v="868"/>
      <pc:docMkLst>
        <pc:docMk/>
      </pc:docMkLst>
      <pc:sldChg chg="addSp delSp modSp new mod setBg modClrScheme setClrOvrMap delDesignElem chgLayout">
        <pc:chgData name="Chiara Corazza" userId="c332e2fdef9b4848" providerId="LiveId" clId="{E9D5DA39-E83F-4EF7-96AA-E0DEB40E54A0}" dt="2023-11-16T15:56:27.740" v="760" actId="26606"/>
        <pc:sldMkLst>
          <pc:docMk/>
          <pc:sldMk cId="2208588232" sldId="256"/>
        </pc:sldMkLst>
        <pc:spChg chg="mod">
          <ac:chgData name="Chiara Corazza" userId="c332e2fdef9b4848" providerId="LiveId" clId="{E9D5DA39-E83F-4EF7-96AA-E0DEB40E54A0}" dt="2023-11-16T15:56:27.740" v="760" actId="26606"/>
          <ac:spMkLst>
            <pc:docMk/>
            <pc:sldMk cId="2208588232" sldId="256"/>
            <ac:spMk id="2" creationId="{AFAAC2C9-ED45-A6C2-F37C-8585A6254CAE}"/>
          </ac:spMkLst>
        </pc:spChg>
        <pc:spChg chg="del mod">
          <ac:chgData name="Chiara Corazza" userId="c332e2fdef9b4848" providerId="LiveId" clId="{E9D5DA39-E83F-4EF7-96AA-E0DEB40E54A0}" dt="2023-11-16T15:30:30.156" v="74" actId="478"/>
          <ac:spMkLst>
            <pc:docMk/>
            <pc:sldMk cId="2208588232" sldId="256"/>
            <ac:spMk id="3" creationId="{D1F71B14-688D-9729-270E-EAAADABCD3D7}"/>
          </ac:spMkLst>
        </pc:spChg>
        <pc:spChg chg="add del">
          <ac:chgData name="Chiara Corazza" userId="c332e2fdef9b4848" providerId="LiveId" clId="{E9D5DA39-E83F-4EF7-96AA-E0DEB40E54A0}" dt="2023-11-16T15:31:54.072" v="89" actId="478"/>
          <ac:spMkLst>
            <pc:docMk/>
            <pc:sldMk cId="2208588232" sldId="256"/>
            <ac:spMk id="6" creationId="{A960684C-9DD8-19F6-42A3-0CFC6C0EA4F7}"/>
          </ac:spMkLst>
        </pc:spChg>
        <pc:spChg chg="add del">
          <ac:chgData name="Chiara Corazza" userId="c332e2fdef9b4848" providerId="LiveId" clId="{E9D5DA39-E83F-4EF7-96AA-E0DEB40E54A0}" dt="2023-11-16T15:28:32.590" v="4" actId="26606"/>
          <ac:spMkLst>
            <pc:docMk/>
            <pc:sldMk cId="2208588232" sldId="256"/>
            <ac:spMk id="9" creationId="{0760E4C7-47B8-4356-ABCA-CC9C79E2D2B6}"/>
          </ac:spMkLst>
        </pc:spChg>
        <pc:spChg chg="add del">
          <ac:chgData name="Chiara Corazza" userId="c332e2fdef9b4848" providerId="LiveId" clId="{E9D5DA39-E83F-4EF7-96AA-E0DEB40E54A0}" dt="2023-11-16T15:28:32.590" v="4" actId="26606"/>
          <ac:spMkLst>
            <pc:docMk/>
            <pc:sldMk cId="2208588232" sldId="256"/>
            <ac:spMk id="11" creationId="{07F1F8E1-08C9-4C32-8CD0-F0DEB444866D}"/>
          </ac:spMkLst>
        </pc:spChg>
        <pc:spChg chg="add del">
          <ac:chgData name="Chiara Corazza" userId="c332e2fdef9b4848" providerId="LiveId" clId="{E9D5DA39-E83F-4EF7-96AA-E0DEB40E54A0}" dt="2023-11-16T15:28:49.891" v="6" actId="26606"/>
          <ac:spMkLst>
            <pc:docMk/>
            <pc:sldMk cId="2208588232" sldId="256"/>
            <ac:spMk id="16" creationId="{4A42768F-95BB-478A-ADFA-24FD8097F221}"/>
          </ac:spMkLst>
        </pc:spChg>
        <pc:spChg chg="add del">
          <ac:chgData name="Chiara Corazza" userId="c332e2fdef9b4848" providerId="LiveId" clId="{E9D5DA39-E83F-4EF7-96AA-E0DEB40E54A0}" dt="2023-11-16T15:28:49.891" v="6" actId="26606"/>
          <ac:spMkLst>
            <pc:docMk/>
            <pc:sldMk cId="2208588232" sldId="256"/>
            <ac:spMk id="18" creationId="{13F26D5C-77E9-4A8D-95F0-1635BAD12650}"/>
          </ac:spMkLst>
        </pc:spChg>
        <pc:spChg chg="add del">
          <ac:chgData name="Chiara Corazza" userId="c332e2fdef9b4848" providerId="LiveId" clId="{E9D5DA39-E83F-4EF7-96AA-E0DEB40E54A0}" dt="2023-11-16T15:28:52.166" v="8" actId="26606"/>
          <ac:spMkLst>
            <pc:docMk/>
            <pc:sldMk cId="2208588232" sldId="256"/>
            <ac:spMk id="22" creationId="{3A352D1D-4A63-48A8-8335-5B3A8BECEF3C}"/>
          </ac:spMkLst>
        </pc:spChg>
        <pc:spChg chg="add del">
          <ac:chgData name="Chiara Corazza" userId="c332e2fdef9b4848" providerId="LiveId" clId="{E9D5DA39-E83F-4EF7-96AA-E0DEB40E54A0}" dt="2023-11-16T15:28:52.166" v="8" actId="26606"/>
          <ac:spMkLst>
            <pc:docMk/>
            <pc:sldMk cId="2208588232" sldId="256"/>
            <ac:spMk id="23" creationId="{A447B5DB-9895-4F80-B037-1DC074A90CE1}"/>
          </ac:spMkLst>
        </pc:spChg>
        <pc:spChg chg="add del">
          <ac:chgData name="Chiara Corazza" userId="c332e2fdef9b4848" providerId="LiveId" clId="{E9D5DA39-E83F-4EF7-96AA-E0DEB40E54A0}" dt="2023-11-16T15:28:52.166" v="8" actId="26606"/>
          <ac:spMkLst>
            <pc:docMk/>
            <pc:sldMk cId="2208588232" sldId="256"/>
            <ac:spMk id="24" creationId="{0CA5747C-8A92-4D00-89F4-4223A1B283D4}"/>
          </ac:spMkLst>
        </pc:spChg>
        <pc:spChg chg="add del">
          <ac:chgData name="Chiara Corazza" userId="c332e2fdef9b4848" providerId="LiveId" clId="{E9D5DA39-E83F-4EF7-96AA-E0DEB40E54A0}" dt="2023-11-16T15:28:52.166" v="8" actId="26606"/>
          <ac:spMkLst>
            <pc:docMk/>
            <pc:sldMk cId="2208588232" sldId="256"/>
            <ac:spMk id="26" creationId="{5163BA8B-9A73-44EA-9FA4-BD1D04E89FC6}"/>
          </ac:spMkLst>
        </pc:spChg>
        <pc:spChg chg="add del">
          <ac:chgData name="Chiara Corazza" userId="c332e2fdef9b4848" providerId="LiveId" clId="{E9D5DA39-E83F-4EF7-96AA-E0DEB40E54A0}" dt="2023-11-16T15:28:57.864" v="10" actId="26606"/>
          <ac:spMkLst>
            <pc:docMk/>
            <pc:sldMk cId="2208588232" sldId="256"/>
            <ac:spMk id="31" creationId="{44CA2EAD-E7C7-4F64-924A-52D34FD759C7}"/>
          </ac:spMkLst>
        </pc:spChg>
        <pc:spChg chg="add del">
          <ac:chgData name="Chiara Corazza" userId="c332e2fdef9b4848" providerId="LiveId" clId="{E9D5DA39-E83F-4EF7-96AA-E0DEB40E54A0}" dt="2023-11-16T15:29:11.519" v="12" actId="26606"/>
          <ac:spMkLst>
            <pc:docMk/>
            <pc:sldMk cId="2208588232" sldId="256"/>
            <ac:spMk id="35" creationId="{98820541-DBA9-4D5D-8FAD-4385CAA3763D}"/>
          </ac:spMkLst>
        </pc:spChg>
        <pc:spChg chg="add del">
          <ac:chgData name="Chiara Corazza" userId="c332e2fdef9b4848" providerId="LiveId" clId="{E9D5DA39-E83F-4EF7-96AA-E0DEB40E54A0}" dt="2023-11-16T15:29:11.519" v="12" actId="26606"/>
          <ac:spMkLst>
            <pc:docMk/>
            <pc:sldMk cId="2208588232" sldId="256"/>
            <ac:spMk id="37" creationId="{094F10E6-9317-4287-B0C9-C84A09A57BB8}"/>
          </ac:spMkLst>
        </pc:spChg>
        <pc:spChg chg="add del">
          <ac:chgData name="Chiara Corazza" userId="c332e2fdef9b4848" providerId="LiveId" clId="{E9D5DA39-E83F-4EF7-96AA-E0DEB40E54A0}" dt="2023-11-16T15:29:36.945" v="15"/>
          <ac:spMkLst>
            <pc:docMk/>
            <pc:sldMk cId="2208588232" sldId="256"/>
            <ac:spMk id="39" creationId="{F1CE6CDF-ADB7-468C-85C9-B20A076F3C16}"/>
          </ac:spMkLst>
        </pc:spChg>
        <pc:spChg chg="add del">
          <ac:chgData name="Chiara Corazza" userId="c332e2fdef9b4848" providerId="LiveId" clId="{E9D5DA39-E83F-4EF7-96AA-E0DEB40E54A0}" dt="2023-11-16T15:29:36.945" v="15"/>
          <ac:spMkLst>
            <pc:docMk/>
            <pc:sldMk cId="2208588232" sldId="256"/>
            <ac:spMk id="40" creationId="{639EA3C6-5BB9-4426-BF58-2B808502F815}"/>
          </ac:spMkLst>
        </pc:spChg>
        <pc:spChg chg="add del">
          <ac:chgData name="Chiara Corazza" userId="c332e2fdef9b4848" providerId="LiveId" clId="{E9D5DA39-E83F-4EF7-96AA-E0DEB40E54A0}" dt="2023-11-16T15:29:36.945" v="15"/>
          <ac:spMkLst>
            <pc:docMk/>
            <pc:sldMk cId="2208588232" sldId="256"/>
            <ac:spMk id="41" creationId="{480A35E7-9EF6-40E1-A6C5-0B6D3D7245DD}"/>
          </ac:spMkLst>
        </pc:spChg>
        <pc:spChg chg="add">
          <ac:chgData name="Chiara Corazza" userId="c332e2fdef9b4848" providerId="LiveId" clId="{E9D5DA39-E83F-4EF7-96AA-E0DEB40E54A0}" dt="2023-11-16T15:56:27.740" v="760" actId="26606"/>
          <ac:spMkLst>
            <pc:docMk/>
            <pc:sldMk cId="2208588232" sldId="256"/>
            <ac:spMk id="1031" creationId="{D55CA618-78A6-47F6-B865-E9315164FB49}"/>
          </ac:spMkLst>
        </pc:spChg>
        <pc:spChg chg="add">
          <ac:chgData name="Chiara Corazza" userId="c332e2fdef9b4848" providerId="LiveId" clId="{E9D5DA39-E83F-4EF7-96AA-E0DEB40E54A0}" dt="2023-11-16T15:56:27.740" v="760" actId="26606"/>
          <ac:spMkLst>
            <pc:docMk/>
            <pc:sldMk cId="2208588232" sldId="256"/>
            <ac:spMk id="1037" creationId="{8ED94938-268E-4C0A-A08A-B3980C78BAEB}"/>
          </ac:spMkLst>
        </pc:spChg>
        <pc:grpChg chg="add del">
          <ac:chgData name="Chiara Corazza" userId="c332e2fdef9b4848" providerId="LiveId" clId="{E9D5DA39-E83F-4EF7-96AA-E0DEB40E54A0}" dt="2023-11-16T15:28:52.166" v="8" actId="26606"/>
          <ac:grpSpMkLst>
            <pc:docMk/>
            <pc:sldMk cId="2208588232" sldId="256"/>
            <ac:grpSpMk id="27" creationId="{1F91EA59-6DC9-4DBE-A695-5C34F3589C77}"/>
          </ac:grpSpMkLst>
        </pc:grpChg>
        <pc:grpChg chg="add">
          <ac:chgData name="Chiara Corazza" userId="c332e2fdef9b4848" providerId="LiveId" clId="{E9D5DA39-E83F-4EF7-96AA-E0DEB40E54A0}" dt="2023-11-16T15:56:27.740" v="760" actId="26606"/>
          <ac:grpSpMkLst>
            <pc:docMk/>
            <pc:sldMk cId="2208588232" sldId="256"/>
            <ac:grpSpMk id="1033" creationId="{B83D307E-DF68-43F8-97CE-0AAE950A7129}"/>
          </ac:grpSpMkLst>
        </pc:grpChg>
        <pc:picChg chg="add del">
          <ac:chgData name="Chiara Corazza" userId="c332e2fdef9b4848" providerId="LiveId" clId="{E9D5DA39-E83F-4EF7-96AA-E0DEB40E54A0}" dt="2023-11-16T15:28:32.590" v="4" actId="26606"/>
          <ac:picMkLst>
            <pc:docMk/>
            <pc:sldMk cId="2208588232" sldId="256"/>
            <ac:picMk id="4" creationId="{9A749B4C-4489-5A89-645D-7F2D76B3B120}"/>
          </ac:picMkLst>
        </pc:picChg>
        <pc:picChg chg="add mod">
          <ac:chgData name="Chiara Corazza" userId="c332e2fdef9b4848" providerId="LiveId" clId="{E9D5DA39-E83F-4EF7-96AA-E0DEB40E54A0}" dt="2023-11-16T15:56:27.740" v="760" actId="26606"/>
          <ac:picMkLst>
            <pc:docMk/>
            <pc:sldMk cId="2208588232" sldId="256"/>
            <ac:picMk id="7" creationId="{645ADC77-31B5-D5B4-856F-A5CE9F547250}"/>
          </ac:picMkLst>
        </pc:picChg>
        <pc:picChg chg="add del">
          <ac:chgData name="Chiara Corazza" userId="c332e2fdef9b4848" providerId="LiveId" clId="{E9D5DA39-E83F-4EF7-96AA-E0DEB40E54A0}" dt="2023-11-16T15:28:49.891" v="6" actId="26606"/>
          <ac:picMkLst>
            <pc:docMk/>
            <pc:sldMk cId="2208588232" sldId="256"/>
            <ac:picMk id="17" creationId="{19A0A845-D831-B9B7-2A85-3C35D3AA9F3F}"/>
          </ac:picMkLst>
        </pc:picChg>
        <pc:picChg chg="add del">
          <ac:chgData name="Chiara Corazza" userId="c332e2fdef9b4848" providerId="LiveId" clId="{E9D5DA39-E83F-4EF7-96AA-E0DEB40E54A0}" dt="2023-11-16T15:28:52.166" v="8" actId="26606"/>
          <ac:picMkLst>
            <pc:docMk/>
            <pc:sldMk cId="2208588232" sldId="256"/>
            <ac:picMk id="25" creationId="{120BFA4D-D878-84B5-5FD2-B4B7A1F3AFA5}"/>
          </ac:picMkLst>
        </pc:picChg>
        <pc:picChg chg="add del">
          <ac:chgData name="Chiara Corazza" userId="c332e2fdef9b4848" providerId="LiveId" clId="{E9D5DA39-E83F-4EF7-96AA-E0DEB40E54A0}" dt="2023-11-16T15:28:57.864" v="10" actId="26606"/>
          <ac:picMkLst>
            <pc:docMk/>
            <pc:sldMk cId="2208588232" sldId="256"/>
            <ac:picMk id="32" creationId="{E9E87E1D-E271-9C22-F7B0-AC4BA378984B}"/>
          </ac:picMkLst>
        </pc:picChg>
        <pc:picChg chg="add del">
          <ac:chgData name="Chiara Corazza" userId="c332e2fdef9b4848" providerId="LiveId" clId="{E9D5DA39-E83F-4EF7-96AA-E0DEB40E54A0}" dt="2023-11-16T15:29:11.519" v="12" actId="26606"/>
          <ac:picMkLst>
            <pc:docMk/>
            <pc:sldMk cId="2208588232" sldId="256"/>
            <ac:picMk id="36" creationId="{F7D87177-2778-7AFB-D735-50D23D372B3D}"/>
          </ac:picMkLst>
        </pc:picChg>
        <pc:picChg chg="add del">
          <ac:chgData name="Chiara Corazza" userId="c332e2fdef9b4848" providerId="LiveId" clId="{E9D5DA39-E83F-4EF7-96AA-E0DEB40E54A0}" dt="2023-11-16T15:29:40.067" v="16" actId="478"/>
          <ac:picMkLst>
            <pc:docMk/>
            <pc:sldMk cId="2208588232" sldId="256"/>
            <ac:picMk id="42" creationId="{9FD48456-69BC-4FDE-1C65-73DB22E63A28}"/>
          </ac:picMkLst>
        </pc:picChg>
        <pc:picChg chg="add mod">
          <ac:chgData name="Chiara Corazza" userId="c332e2fdef9b4848" providerId="LiveId" clId="{E9D5DA39-E83F-4EF7-96AA-E0DEB40E54A0}" dt="2023-11-16T15:56:27.740" v="760" actId="26606"/>
          <ac:picMkLst>
            <pc:docMk/>
            <pc:sldMk cId="2208588232" sldId="256"/>
            <ac:picMk id="1026" creationId="{272B332D-60EC-D015-3218-DA91F4CC299E}"/>
          </ac:picMkLst>
        </pc:picChg>
        <pc:picChg chg="add del mod">
          <ac:chgData name="Chiara Corazza" userId="c332e2fdef9b4848" providerId="LiveId" clId="{E9D5DA39-E83F-4EF7-96AA-E0DEB40E54A0}" dt="2023-11-16T15:50:37.854" v="726" actId="21"/>
          <ac:picMkLst>
            <pc:docMk/>
            <pc:sldMk cId="2208588232" sldId="256"/>
            <ac:picMk id="1028" creationId="{00F5FAC2-9159-CBEB-C58C-66D1A79A7208}"/>
          </ac:picMkLst>
        </pc:picChg>
        <pc:cxnChg chg="add del">
          <ac:chgData name="Chiara Corazza" userId="c332e2fdef9b4848" providerId="LiveId" clId="{E9D5DA39-E83F-4EF7-96AA-E0DEB40E54A0}" dt="2023-11-16T15:28:32.590" v="4" actId="26606"/>
          <ac:cxnSpMkLst>
            <pc:docMk/>
            <pc:sldMk cId="2208588232" sldId="256"/>
            <ac:cxnSpMk id="13" creationId="{414C5C93-B9E9-4392-ADCF-ABF21209DD56}"/>
          </ac:cxnSpMkLst>
        </pc:cxnChg>
        <pc:cxnChg chg="add del">
          <ac:chgData name="Chiara Corazza" userId="c332e2fdef9b4848" providerId="LiveId" clId="{E9D5DA39-E83F-4EF7-96AA-E0DEB40E54A0}" dt="2023-11-16T15:28:49.891" v="6" actId="26606"/>
          <ac:cxnSpMkLst>
            <pc:docMk/>
            <pc:sldMk cId="2208588232" sldId="256"/>
            <ac:cxnSpMk id="15" creationId="{28BB1F6D-CF9C-422D-9324-C46415BB9D7D}"/>
          </ac:cxnSpMkLst>
        </pc:cxnChg>
        <pc:cxnChg chg="add del">
          <ac:chgData name="Chiara Corazza" userId="c332e2fdef9b4848" providerId="LiveId" clId="{E9D5DA39-E83F-4EF7-96AA-E0DEB40E54A0}" dt="2023-11-16T15:28:49.891" v="6" actId="26606"/>
          <ac:cxnSpMkLst>
            <pc:docMk/>
            <pc:sldMk cId="2208588232" sldId="256"/>
            <ac:cxnSpMk id="19" creationId="{0632DC5A-0728-490F-8655-6B437782704C}"/>
          </ac:cxnSpMkLst>
        </pc:cxnChg>
        <pc:cxnChg chg="add del">
          <ac:chgData name="Chiara Corazza" userId="c332e2fdef9b4848" providerId="LiveId" clId="{E9D5DA39-E83F-4EF7-96AA-E0DEB40E54A0}" dt="2023-11-16T15:28:57.864" v="10" actId="26606"/>
          <ac:cxnSpMkLst>
            <pc:docMk/>
            <pc:sldMk cId="2208588232" sldId="256"/>
            <ac:cxnSpMk id="33" creationId="{9E7C23BC-DAA6-40E1-8166-B8C4439D1430}"/>
          </ac:cxnSpMkLst>
        </pc:cxnChg>
      </pc:sldChg>
      <pc:sldChg chg="addSp modSp new mod setBg modAnim">
        <pc:chgData name="Chiara Corazza" userId="c332e2fdef9b4848" providerId="LiveId" clId="{E9D5DA39-E83F-4EF7-96AA-E0DEB40E54A0}" dt="2023-11-16T16:12:59.252" v="857"/>
        <pc:sldMkLst>
          <pc:docMk/>
          <pc:sldMk cId="3485225612" sldId="257"/>
        </pc:sldMkLst>
        <pc:spChg chg="mod">
          <ac:chgData name="Chiara Corazza" userId="c332e2fdef9b4848" providerId="LiveId" clId="{E9D5DA39-E83F-4EF7-96AA-E0DEB40E54A0}" dt="2023-11-16T15:51:53.950" v="737" actId="14100"/>
          <ac:spMkLst>
            <pc:docMk/>
            <pc:sldMk cId="3485225612" sldId="257"/>
            <ac:spMk id="2" creationId="{F4D7F19B-4FD6-754F-1E6E-7414C5018F7C}"/>
          </ac:spMkLst>
        </pc:spChg>
        <pc:spChg chg="mod">
          <ac:chgData name="Chiara Corazza" userId="c332e2fdef9b4848" providerId="LiveId" clId="{E9D5DA39-E83F-4EF7-96AA-E0DEB40E54A0}" dt="2023-11-16T15:52:01.983" v="739" actId="255"/>
          <ac:spMkLst>
            <pc:docMk/>
            <pc:sldMk cId="3485225612" sldId="257"/>
            <ac:spMk id="3" creationId="{E0028635-B483-C0D3-81AB-21765915E995}"/>
          </ac:spMkLst>
        </pc:spChg>
        <pc:picChg chg="add mod">
          <ac:chgData name="Chiara Corazza" userId="c332e2fdef9b4848" providerId="LiveId" clId="{E9D5DA39-E83F-4EF7-96AA-E0DEB40E54A0}" dt="2023-11-16T15:35:18.967" v="170" actId="14100"/>
          <ac:picMkLst>
            <pc:docMk/>
            <pc:sldMk cId="3485225612" sldId="257"/>
            <ac:picMk id="4" creationId="{13B62B8A-D539-54DC-5B31-CF8250EEB6DF}"/>
          </ac:picMkLst>
        </pc:picChg>
        <pc:picChg chg="add mod ord">
          <ac:chgData name="Chiara Corazza" userId="c332e2fdef9b4848" providerId="LiveId" clId="{E9D5DA39-E83F-4EF7-96AA-E0DEB40E54A0}" dt="2023-11-16T15:51:48.425" v="736" actId="26606"/>
          <ac:picMkLst>
            <pc:docMk/>
            <pc:sldMk cId="3485225612" sldId="257"/>
            <ac:picMk id="2050" creationId="{49E3BD8D-646A-5281-1826-2F9A3C7C1028}"/>
          </ac:picMkLst>
        </pc:picChg>
      </pc:sldChg>
      <pc:sldChg chg="addSp modSp add mod setBg modAnim">
        <pc:chgData name="Chiara Corazza" userId="c332e2fdef9b4848" providerId="LiveId" clId="{E9D5DA39-E83F-4EF7-96AA-E0DEB40E54A0}" dt="2023-11-16T16:13:24.166" v="858"/>
        <pc:sldMkLst>
          <pc:docMk/>
          <pc:sldMk cId="3853944852" sldId="258"/>
        </pc:sldMkLst>
        <pc:spChg chg="mod">
          <ac:chgData name="Chiara Corazza" userId="c332e2fdef9b4848" providerId="LiveId" clId="{E9D5DA39-E83F-4EF7-96AA-E0DEB40E54A0}" dt="2023-11-16T15:56:43.385" v="762" actId="1076"/>
          <ac:spMkLst>
            <pc:docMk/>
            <pc:sldMk cId="3853944852" sldId="258"/>
            <ac:spMk id="2" creationId="{F4D7F19B-4FD6-754F-1E6E-7414C5018F7C}"/>
          </ac:spMkLst>
        </pc:spChg>
        <pc:spChg chg="mod">
          <ac:chgData name="Chiara Corazza" userId="c332e2fdef9b4848" providerId="LiveId" clId="{E9D5DA39-E83F-4EF7-96AA-E0DEB40E54A0}" dt="2023-11-16T15:56:37.720" v="761" actId="26606"/>
          <ac:spMkLst>
            <pc:docMk/>
            <pc:sldMk cId="3853944852" sldId="258"/>
            <ac:spMk id="3" creationId="{E0028635-B483-C0D3-81AB-21765915E995}"/>
          </ac:spMkLst>
        </pc:spChg>
        <pc:spChg chg="add">
          <ac:chgData name="Chiara Corazza" userId="c332e2fdef9b4848" providerId="LiveId" clId="{E9D5DA39-E83F-4EF7-96AA-E0DEB40E54A0}" dt="2023-11-16T15:56:37.720" v="761" actId="26606"/>
          <ac:spMkLst>
            <pc:docMk/>
            <pc:sldMk cId="3853944852" sldId="258"/>
            <ac:spMk id="9" creationId="{DBF61EA3-B236-439E-9C0B-340980D56BEE}"/>
          </ac:spMkLst>
        </pc:spChg>
        <pc:spChg chg="add">
          <ac:chgData name="Chiara Corazza" userId="c332e2fdef9b4848" providerId="LiveId" clId="{E9D5DA39-E83F-4EF7-96AA-E0DEB40E54A0}" dt="2023-11-16T15:56:37.720" v="761" actId="26606"/>
          <ac:spMkLst>
            <pc:docMk/>
            <pc:sldMk cId="3853944852" sldId="258"/>
            <ac:spMk id="15" creationId="{E659831F-0D9A-4C63-9EBB-8435B85A440F}"/>
          </ac:spMkLst>
        </pc:spChg>
        <pc:grpChg chg="add">
          <ac:chgData name="Chiara Corazza" userId="c332e2fdef9b4848" providerId="LiveId" clId="{E9D5DA39-E83F-4EF7-96AA-E0DEB40E54A0}" dt="2023-11-16T15:56:37.720" v="761" actId="26606"/>
          <ac:grpSpMkLst>
            <pc:docMk/>
            <pc:sldMk cId="3853944852" sldId="258"/>
            <ac:grpSpMk id="11" creationId="{28FAF094-D087-493F-8DF9-A486C2D6BBAA}"/>
          </ac:grpSpMkLst>
        </pc:grpChg>
        <pc:picChg chg="mod">
          <ac:chgData name="Chiara Corazza" userId="c332e2fdef9b4848" providerId="LiveId" clId="{E9D5DA39-E83F-4EF7-96AA-E0DEB40E54A0}" dt="2023-11-16T15:35:14.717" v="169" actId="14100"/>
          <ac:picMkLst>
            <pc:docMk/>
            <pc:sldMk cId="3853944852" sldId="258"/>
            <ac:picMk id="4" creationId="{13B62B8A-D539-54DC-5B31-CF8250EEB6DF}"/>
          </ac:picMkLst>
        </pc:picChg>
      </pc:sldChg>
      <pc:sldChg chg="addSp modSp add mod setBg modAnim">
        <pc:chgData name="Chiara Corazza" userId="c332e2fdef9b4848" providerId="LiveId" clId="{E9D5DA39-E83F-4EF7-96AA-E0DEB40E54A0}" dt="2023-11-16T16:13:34.647" v="859"/>
        <pc:sldMkLst>
          <pc:docMk/>
          <pc:sldMk cId="2765932175" sldId="259"/>
        </pc:sldMkLst>
        <pc:spChg chg="mod">
          <ac:chgData name="Chiara Corazza" userId="c332e2fdef9b4848" providerId="LiveId" clId="{E9D5DA39-E83F-4EF7-96AA-E0DEB40E54A0}" dt="2023-11-16T15:52:11.786" v="740" actId="26606"/>
          <ac:spMkLst>
            <pc:docMk/>
            <pc:sldMk cId="2765932175" sldId="259"/>
            <ac:spMk id="2" creationId="{F4D7F19B-4FD6-754F-1E6E-7414C5018F7C}"/>
          </ac:spMkLst>
        </pc:spChg>
        <pc:spChg chg="mod">
          <ac:chgData name="Chiara Corazza" userId="c332e2fdef9b4848" providerId="LiveId" clId="{E9D5DA39-E83F-4EF7-96AA-E0DEB40E54A0}" dt="2023-11-16T15:52:35.244" v="747" actId="14100"/>
          <ac:spMkLst>
            <pc:docMk/>
            <pc:sldMk cId="2765932175" sldId="259"/>
            <ac:spMk id="3" creationId="{E0028635-B483-C0D3-81AB-21765915E995}"/>
          </ac:spMkLst>
        </pc:spChg>
        <pc:spChg chg="add">
          <ac:chgData name="Chiara Corazza" userId="c332e2fdef9b4848" providerId="LiveId" clId="{E9D5DA39-E83F-4EF7-96AA-E0DEB40E54A0}" dt="2023-11-16T15:52:11.786" v="740" actId="26606"/>
          <ac:spMkLst>
            <pc:docMk/>
            <pc:sldMk cId="2765932175" sldId="259"/>
            <ac:spMk id="3079" creationId="{D009D6D5-DAC2-4A8B-A17A-E206B9012D09}"/>
          </ac:spMkLst>
        </pc:spChg>
        <pc:picChg chg="ord">
          <ac:chgData name="Chiara Corazza" userId="c332e2fdef9b4848" providerId="LiveId" clId="{E9D5DA39-E83F-4EF7-96AA-E0DEB40E54A0}" dt="2023-11-16T15:52:11.786" v="740" actId="26606"/>
          <ac:picMkLst>
            <pc:docMk/>
            <pc:sldMk cId="2765932175" sldId="259"/>
            <ac:picMk id="4" creationId="{13B62B8A-D539-54DC-5B31-CF8250EEB6DF}"/>
          </ac:picMkLst>
        </pc:picChg>
        <pc:picChg chg="add mod">
          <ac:chgData name="Chiara Corazza" userId="c332e2fdef9b4848" providerId="LiveId" clId="{E9D5DA39-E83F-4EF7-96AA-E0DEB40E54A0}" dt="2023-11-16T15:52:17.451" v="741" actId="1076"/>
          <ac:picMkLst>
            <pc:docMk/>
            <pc:sldMk cId="2765932175" sldId="259"/>
            <ac:picMk id="3074" creationId="{9EC0B981-F808-815B-7039-C9E8CE7785F3}"/>
          </ac:picMkLst>
        </pc:picChg>
      </pc:sldChg>
      <pc:sldChg chg="addSp delSp modSp add mod setBg modAnim">
        <pc:chgData name="Chiara Corazza" userId="c332e2fdef9b4848" providerId="LiveId" clId="{E9D5DA39-E83F-4EF7-96AA-E0DEB40E54A0}" dt="2023-11-16T16:13:42.887" v="860"/>
        <pc:sldMkLst>
          <pc:docMk/>
          <pc:sldMk cId="2712133421" sldId="260"/>
        </pc:sldMkLst>
        <pc:spChg chg="del">
          <ac:chgData name="Chiara Corazza" userId="c332e2fdef9b4848" providerId="LiveId" clId="{E9D5DA39-E83F-4EF7-96AA-E0DEB40E54A0}" dt="2023-11-16T15:40:24.666" v="266" actId="478"/>
          <ac:spMkLst>
            <pc:docMk/>
            <pc:sldMk cId="2712133421" sldId="260"/>
            <ac:spMk id="2" creationId="{F4D7F19B-4FD6-754F-1E6E-7414C5018F7C}"/>
          </ac:spMkLst>
        </pc:spChg>
        <pc:spChg chg="del">
          <ac:chgData name="Chiara Corazza" userId="c332e2fdef9b4848" providerId="LiveId" clId="{E9D5DA39-E83F-4EF7-96AA-E0DEB40E54A0}" dt="2023-11-16T15:40:16.549" v="264" actId="478"/>
          <ac:spMkLst>
            <pc:docMk/>
            <pc:sldMk cId="2712133421" sldId="260"/>
            <ac:spMk id="3" creationId="{E0028635-B483-C0D3-81AB-21765915E995}"/>
          </ac:spMkLst>
        </pc:spChg>
        <pc:spChg chg="add del mod">
          <ac:chgData name="Chiara Corazza" userId="c332e2fdef9b4848" providerId="LiveId" clId="{E9D5DA39-E83F-4EF7-96AA-E0DEB40E54A0}" dt="2023-11-16T15:57:02.482" v="763" actId="26606"/>
          <ac:spMkLst>
            <pc:docMk/>
            <pc:sldMk cId="2712133421" sldId="260"/>
            <ac:spMk id="6" creationId="{42906382-3D06-55F1-A619-B7BA6374F7D6}"/>
          </ac:spMkLst>
        </pc:spChg>
        <pc:spChg chg="add mod">
          <ac:chgData name="Chiara Corazza" userId="c332e2fdef9b4848" providerId="LiveId" clId="{E9D5DA39-E83F-4EF7-96AA-E0DEB40E54A0}" dt="2023-11-16T15:57:07.746" v="764" actId="1076"/>
          <ac:spMkLst>
            <pc:docMk/>
            <pc:sldMk cId="2712133421" sldId="260"/>
            <ac:spMk id="8" creationId="{09318436-8DAE-FAA2-35A5-65BA89DB1386}"/>
          </ac:spMkLst>
        </pc:spChg>
        <pc:spChg chg="add del mod">
          <ac:chgData name="Chiara Corazza" userId="c332e2fdef9b4848" providerId="LiveId" clId="{E9D5DA39-E83F-4EF7-96AA-E0DEB40E54A0}" dt="2023-11-16T15:40:37.590" v="269" actId="478"/>
          <ac:spMkLst>
            <pc:docMk/>
            <pc:sldMk cId="2712133421" sldId="260"/>
            <ac:spMk id="10" creationId="{745C89CB-718B-95CC-96CD-E224CCD8AE6F}"/>
          </ac:spMkLst>
        </pc:spChg>
        <pc:spChg chg="add">
          <ac:chgData name="Chiara Corazza" userId="c332e2fdef9b4848" providerId="LiveId" clId="{E9D5DA39-E83F-4EF7-96AA-E0DEB40E54A0}" dt="2023-11-16T15:57:02.482" v="763" actId="26606"/>
          <ac:spMkLst>
            <pc:docMk/>
            <pc:sldMk cId="2712133421" sldId="260"/>
            <ac:spMk id="14" creationId="{53B021B3-DE93-4AB7-8A18-CF5F1CED88B8}"/>
          </ac:spMkLst>
        </pc:spChg>
        <pc:spChg chg="add">
          <ac:chgData name="Chiara Corazza" userId="c332e2fdef9b4848" providerId="LiveId" clId="{E9D5DA39-E83F-4EF7-96AA-E0DEB40E54A0}" dt="2023-11-16T15:57:02.482" v="763" actId="26606"/>
          <ac:spMkLst>
            <pc:docMk/>
            <pc:sldMk cId="2712133421" sldId="260"/>
            <ac:spMk id="16" creationId="{52D502E5-F6B4-4D58-B4AE-FC466FF15EE8}"/>
          </ac:spMkLst>
        </pc:spChg>
        <pc:spChg chg="add">
          <ac:chgData name="Chiara Corazza" userId="c332e2fdef9b4848" providerId="LiveId" clId="{E9D5DA39-E83F-4EF7-96AA-E0DEB40E54A0}" dt="2023-11-16T15:57:02.482" v="763" actId="26606"/>
          <ac:spMkLst>
            <pc:docMk/>
            <pc:sldMk cId="2712133421" sldId="260"/>
            <ac:spMk id="18" creationId="{9DECDBF4-02B6-4BB4-B65B-B8107AD6A9E8}"/>
          </ac:spMkLst>
        </pc:spChg>
        <pc:graphicFrameChg chg="add">
          <ac:chgData name="Chiara Corazza" userId="c332e2fdef9b4848" providerId="LiveId" clId="{E9D5DA39-E83F-4EF7-96AA-E0DEB40E54A0}" dt="2023-11-16T15:57:02.482" v="763" actId="26606"/>
          <ac:graphicFrameMkLst>
            <pc:docMk/>
            <pc:sldMk cId="2712133421" sldId="260"/>
            <ac:graphicFrameMk id="11" creationId="{10B65EC3-3A4A-A32D-5AB4-813957C76164}"/>
          </ac:graphicFrameMkLst>
        </pc:graphicFrameChg>
        <pc:picChg chg="ord">
          <ac:chgData name="Chiara Corazza" userId="c332e2fdef9b4848" providerId="LiveId" clId="{E9D5DA39-E83F-4EF7-96AA-E0DEB40E54A0}" dt="2023-11-16T15:57:02.482" v="763" actId="26606"/>
          <ac:picMkLst>
            <pc:docMk/>
            <pc:sldMk cId="2712133421" sldId="260"/>
            <ac:picMk id="4" creationId="{13B62B8A-D539-54DC-5B31-CF8250EEB6DF}"/>
          </ac:picMkLst>
        </pc:picChg>
      </pc:sldChg>
      <pc:sldChg chg="addSp delSp modSp add mod setBg modAnim">
        <pc:chgData name="Chiara Corazza" userId="c332e2fdef9b4848" providerId="LiveId" clId="{E9D5DA39-E83F-4EF7-96AA-E0DEB40E54A0}" dt="2023-11-16T16:14:05.425" v="868"/>
        <pc:sldMkLst>
          <pc:docMk/>
          <pc:sldMk cId="1725314362" sldId="261"/>
        </pc:sldMkLst>
        <pc:spChg chg="add del">
          <ac:chgData name="Chiara Corazza" userId="c332e2fdef9b4848" providerId="LiveId" clId="{E9D5DA39-E83F-4EF7-96AA-E0DEB40E54A0}" dt="2023-11-16T15:54:54.388" v="749" actId="478"/>
          <ac:spMkLst>
            <pc:docMk/>
            <pc:sldMk cId="1725314362" sldId="261"/>
            <ac:spMk id="2" creationId="{0518456E-1F6E-D5DC-D1B3-0B5BCBB65793}"/>
          </ac:spMkLst>
        </pc:spChg>
        <pc:spChg chg="add del">
          <ac:chgData name="Chiara Corazza" userId="c332e2fdef9b4848" providerId="LiveId" clId="{E9D5DA39-E83F-4EF7-96AA-E0DEB40E54A0}" dt="2023-11-16T15:55:11.138" v="751"/>
          <ac:spMkLst>
            <pc:docMk/>
            <pc:sldMk cId="1725314362" sldId="261"/>
            <ac:spMk id="3" creationId="{D73BB0AE-55AF-B9ED-7551-333567FA875B}"/>
          </ac:spMkLst>
        </pc:spChg>
        <pc:spChg chg="mod ord">
          <ac:chgData name="Chiara Corazza" userId="c332e2fdef9b4848" providerId="LiveId" clId="{E9D5DA39-E83F-4EF7-96AA-E0DEB40E54A0}" dt="2023-11-16T15:56:05.360" v="759" actId="14100"/>
          <ac:spMkLst>
            <pc:docMk/>
            <pc:sldMk cId="1725314362" sldId="261"/>
            <ac:spMk id="6" creationId="{42906382-3D06-55F1-A619-B7BA6374F7D6}"/>
          </ac:spMkLst>
        </pc:spChg>
        <pc:spChg chg="mod">
          <ac:chgData name="Chiara Corazza" userId="c332e2fdef9b4848" providerId="LiveId" clId="{E9D5DA39-E83F-4EF7-96AA-E0DEB40E54A0}" dt="2023-11-16T15:55:41.550" v="753" actId="26606"/>
          <ac:spMkLst>
            <pc:docMk/>
            <pc:sldMk cId="1725314362" sldId="261"/>
            <ac:spMk id="8" creationId="{09318436-8DAE-FAA2-35A5-65BA89DB1386}"/>
          </ac:spMkLst>
        </pc:spChg>
        <pc:picChg chg="ord">
          <ac:chgData name="Chiara Corazza" userId="c332e2fdef9b4848" providerId="LiveId" clId="{E9D5DA39-E83F-4EF7-96AA-E0DEB40E54A0}" dt="2023-11-16T15:55:41.550" v="753" actId="26606"/>
          <ac:picMkLst>
            <pc:docMk/>
            <pc:sldMk cId="1725314362" sldId="261"/>
            <ac:picMk id="4" creationId="{13B62B8A-D539-54DC-5B31-CF8250EEB6DF}"/>
          </ac:picMkLst>
        </pc:picChg>
        <pc:picChg chg="add mod">
          <ac:chgData name="Chiara Corazza" userId="c332e2fdef9b4848" providerId="LiveId" clId="{E9D5DA39-E83F-4EF7-96AA-E0DEB40E54A0}" dt="2023-11-16T15:55:52.415" v="755" actId="1076"/>
          <ac:picMkLst>
            <pc:docMk/>
            <pc:sldMk cId="1725314362" sldId="261"/>
            <ac:picMk id="5126" creationId="{25B499C8-8FC0-6975-2C2F-E38250DF2AAE}"/>
          </ac:picMkLst>
        </pc:picChg>
      </pc:sldChg>
      <pc:sldChg chg="addSp delSp modSp add mod setBg modAnim">
        <pc:chgData name="Chiara Corazza" userId="c332e2fdef9b4848" providerId="LiveId" clId="{E9D5DA39-E83F-4EF7-96AA-E0DEB40E54A0}" dt="2023-11-16T16:13:59.437" v="867" actId="20577"/>
        <pc:sldMkLst>
          <pc:docMk/>
          <pc:sldMk cId="2933825042" sldId="262"/>
        </pc:sldMkLst>
        <pc:spChg chg="mod ord">
          <ac:chgData name="Chiara Corazza" userId="c332e2fdef9b4848" providerId="LiveId" clId="{E9D5DA39-E83F-4EF7-96AA-E0DEB40E54A0}" dt="2023-11-16T16:13:59.437" v="867" actId="20577"/>
          <ac:spMkLst>
            <pc:docMk/>
            <pc:sldMk cId="2933825042" sldId="262"/>
            <ac:spMk id="6" creationId="{42906382-3D06-55F1-A619-B7BA6374F7D6}"/>
          </ac:spMkLst>
        </pc:spChg>
        <pc:spChg chg="mod">
          <ac:chgData name="Chiara Corazza" userId="c332e2fdef9b4848" providerId="LiveId" clId="{E9D5DA39-E83F-4EF7-96AA-E0DEB40E54A0}" dt="2023-11-16T15:59:00.782" v="847" actId="14100"/>
          <ac:spMkLst>
            <pc:docMk/>
            <pc:sldMk cId="2933825042" sldId="262"/>
            <ac:spMk id="8" creationId="{09318436-8DAE-FAA2-35A5-65BA89DB1386}"/>
          </ac:spMkLst>
        </pc:spChg>
        <pc:spChg chg="add mod">
          <ac:chgData name="Chiara Corazza" userId="c332e2fdef9b4848" providerId="LiveId" clId="{E9D5DA39-E83F-4EF7-96AA-E0DEB40E54A0}" dt="2023-11-16T15:58:47.564" v="842" actId="26606"/>
          <ac:spMkLst>
            <pc:docMk/>
            <pc:sldMk cId="2933825042" sldId="262"/>
            <ac:spMk id="13" creationId="{8761DDFE-071F-4200-B0AA-394476C2D2D6}"/>
          </ac:spMkLst>
        </pc:spChg>
        <pc:spChg chg="add del">
          <ac:chgData name="Chiara Corazza" userId="c332e2fdef9b4848" providerId="LiveId" clId="{E9D5DA39-E83F-4EF7-96AA-E0DEB40E54A0}" dt="2023-11-16T15:58:41.538" v="839" actId="26606"/>
          <ac:spMkLst>
            <pc:docMk/>
            <pc:sldMk cId="2933825042" sldId="262"/>
            <ac:spMk id="18" creationId="{57845966-6EFC-468A-9CC7-BAB4B95854E7}"/>
          </ac:spMkLst>
        </pc:spChg>
        <pc:spChg chg="add del">
          <ac:chgData name="Chiara Corazza" userId="c332e2fdef9b4848" providerId="LiveId" clId="{E9D5DA39-E83F-4EF7-96AA-E0DEB40E54A0}" dt="2023-11-16T15:58:41.538" v="839" actId="26606"/>
          <ac:spMkLst>
            <pc:docMk/>
            <pc:sldMk cId="2933825042" sldId="262"/>
            <ac:spMk id="22" creationId="{ADAD1991-FFD1-4E94-ABAB-7560D33008E4}"/>
          </ac:spMkLst>
        </pc:spChg>
        <pc:spChg chg="add del">
          <ac:chgData name="Chiara Corazza" userId="c332e2fdef9b4848" providerId="LiveId" clId="{E9D5DA39-E83F-4EF7-96AA-E0DEB40E54A0}" dt="2023-11-16T15:58:47.564" v="841" actId="26606"/>
          <ac:spMkLst>
            <pc:docMk/>
            <pc:sldMk cId="2933825042" sldId="262"/>
            <ac:spMk id="24" creationId="{22F15A2D-2324-487D-A02A-BF46C5C580EB}"/>
          </ac:spMkLst>
        </pc:spChg>
        <pc:spChg chg="add del">
          <ac:chgData name="Chiara Corazza" userId="c332e2fdef9b4848" providerId="LiveId" clId="{E9D5DA39-E83F-4EF7-96AA-E0DEB40E54A0}" dt="2023-11-16T15:58:47.564" v="841" actId="26606"/>
          <ac:spMkLst>
            <pc:docMk/>
            <pc:sldMk cId="2933825042" sldId="262"/>
            <ac:spMk id="25" creationId="{17A7F34E-D418-47E2-9F86-2C45BBC31210}"/>
          </ac:spMkLst>
        </pc:spChg>
        <pc:spChg chg="add del">
          <ac:chgData name="Chiara Corazza" userId="c332e2fdef9b4848" providerId="LiveId" clId="{E9D5DA39-E83F-4EF7-96AA-E0DEB40E54A0}" dt="2023-11-16T15:58:47.564" v="841" actId="26606"/>
          <ac:spMkLst>
            <pc:docMk/>
            <pc:sldMk cId="2933825042" sldId="262"/>
            <ac:spMk id="26" creationId="{2AEAFA59-923A-4F54-8B49-44C970BCC323}"/>
          </ac:spMkLst>
        </pc:spChg>
        <pc:picChg chg="add mod">
          <ac:chgData name="Chiara Corazza" userId="c332e2fdef9b4848" providerId="LiveId" clId="{E9D5DA39-E83F-4EF7-96AA-E0DEB40E54A0}" dt="2023-11-16T15:59:10.496" v="851" actId="14100"/>
          <ac:picMkLst>
            <pc:docMk/>
            <pc:sldMk cId="2933825042" sldId="262"/>
            <ac:picMk id="3" creationId="{71509719-C1B1-BD46-D3B8-0AA08127FAD2}"/>
          </ac:picMkLst>
        </pc:picChg>
        <pc:picChg chg="mod ord">
          <ac:chgData name="Chiara Corazza" userId="c332e2fdef9b4848" providerId="LiveId" clId="{E9D5DA39-E83F-4EF7-96AA-E0DEB40E54A0}" dt="2023-11-16T15:58:47.564" v="842" actId="26606"/>
          <ac:picMkLst>
            <pc:docMk/>
            <pc:sldMk cId="2933825042" sldId="262"/>
            <ac:picMk id="4" creationId="{13B62B8A-D539-54DC-5B31-CF8250EEB6DF}"/>
          </ac:picMkLst>
        </pc:picChg>
        <pc:picChg chg="add mod">
          <ac:chgData name="Chiara Corazza" userId="c332e2fdef9b4848" providerId="LiveId" clId="{E9D5DA39-E83F-4EF7-96AA-E0DEB40E54A0}" dt="2023-11-16T15:59:13.149" v="852" actId="1076"/>
          <ac:picMkLst>
            <pc:docMk/>
            <pc:sldMk cId="2933825042" sldId="262"/>
            <ac:picMk id="5" creationId="{1F0C7C48-C289-7D98-15EF-630E5E73D9A0}"/>
          </ac:picMkLst>
        </pc:picChg>
        <pc:picChg chg="add del">
          <ac:chgData name="Chiara Corazza" userId="c332e2fdef9b4848" providerId="LiveId" clId="{E9D5DA39-E83F-4EF7-96AA-E0DEB40E54A0}" dt="2023-11-16T15:58:41.538" v="839" actId="26606"/>
          <ac:picMkLst>
            <pc:docMk/>
            <pc:sldMk cId="2933825042" sldId="262"/>
            <ac:picMk id="20" creationId="{75554383-98AF-4A47-BB65-705FAAA4BE6A}"/>
          </ac:picMkLst>
        </pc:picChg>
        <pc:picChg chg="add del mod">
          <ac:chgData name="Chiara Corazza" userId="c332e2fdef9b4848" providerId="LiveId" clId="{E9D5DA39-E83F-4EF7-96AA-E0DEB40E54A0}" dt="2023-11-16T15:50:25.743" v="722" actId="21"/>
          <ac:picMkLst>
            <pc:docMk/>
            <pc:sldMk cId="2933825042" sldId="262"/>
            <ac:picMk id="4098" creationId="{F940327E-04B1-F5B2-11C8-5AF0BCC900C6}"/>
          </ac:picMkLst>
        </pc:picChg>
      </pc:sldChg>
      <pc:sldMasterChg chg="modSp modSldLayout">
        <pc:chgData name="Chiara Corazza" userId="c332e2fdef9b4848" providerId="LiveId" clId="{E9D5DA39-E83F-4EF7-96AA-E0DEB40E54A0}" dt="2023-11-16T15:27:31.322" v="1"/>
        <pc:sldMasterMkLst>
          <pc:docMk/>
          <pc:sldMasterMk cId="2562396136" sldId="2147483648"/>
        </pc:sldMasterMkLst>
        <pc:spChg chg="mod">
          <ac:chgData name="Chiara Corazza" userId="c332e2fdef9b4848" providerId="LiveId" clId="{E9D5DA39-E83F-4EF7-96AA-E0DEB40E54A0}" dt="2023-11-16T15:27:31.322" v="1"/>
          <ac:spMkLst>
            <pc:docMk/>
            <pc:sldMasterMk cId="2562396136" sldId="2147483648"/>
            <ac:spMk id="2" creationId="{B8647327-450B-82D6-5445-ABAC5F8C3F2B}"/>
          </ac:spMkLst>
        </pc:spChg>
        <pc:spChg chg="mod">
          <ac:chgData name="Chiara Corazza" userId="c332e2fdef9b4848" providerId="LiveId" clId="{E9D5DA39-E83F-4EF7-96AA-E0DEB40E54A0}" dt="2023-11-16T15:27:31.322" v="1"/>
          <ac:spMkLst>
            <pc:docMk/>
            <pc:sldMasterMk cId="2562396136" sldId="2147483648"/>
            <ac:spMk id="3" creationId="{C8527079-497E-D961-0117-6C488F9A97DE}"/>
          </ac:spMkLst>
        </pc:spChg>
        <pc:spChg chg="mod">
          <ac:chgData name="Chiara Corazza" userId="c332e2fdef9b4848" providerId="LiveId" clId="{E9D5DA39-E83F-4EF7-96AA-E0DEB40E54A0}" dt="2023-11-16T15:27:31.322" v="1"/>
          <ac:spMkLst>
            <pc:docMk/>
            <pc:sldMasterMk cId="2562396136" sldId="2147483648"/>
            <ac:spMk id="4" creationId="{AD2F1DE2-49D2-8DBE-EA32-4C3EF0041DAC}"/>
          </ac:spMkLst>
        </pc:spChg>
        <pc:spChg chg="mod">
          <ac:chgData name="Chiara Corazza" userId="c332e2fdef9b4848" providerId="LiveId" clId="{E9D5DA39-E83F-4EF7-96AA-E0DEB40E54A0}" dt="2023-11-16T15:27:31.322" v="1"/>
          <ac:spMkLst>
            <pc:docMk/>
            <pc:sldMasterMk cId="2562396136" sldId="2147483648"/>
            <ac:spMk id="5" creationId="{3D6DEB18-5609-AA81-CB69-1269208E62ED}"/>
          </ac:spMkLst>
        </pc:spChg>
        <pc:spChg chg="mod">
          <ac:chgData name="Chiara Corazza" userId="c332e2fdef9b4848" providerId="LiveId" clId="{E9D5DA39-E83F-4EF7-96AA-E0DEB40E54A0}" dt="2023-11-16T15:27:31.322" v="1"/>
          <ac:spMkLst>
            <pc:docMk/>
            <pc:sldMasterMk cId="2562396136" sldId="2147483648"/>
            <ac:spMk id="6" creationId="{3AAA8191-5185-4D92-2CF0-9BAC47874472}"/>
          </ac:spMkLst>
        </pc:spChg>
        <pc:sldLayoutChg chg="modSp">
          <pc:chgData name="Chiara Corazza" userId="c332e2fdef9b4848" providerId="LiveId" clId="{E9D5DA39-E83F-4EF7-96AA-E0DEB40E54A0}" dt="2023-11-16T15:27:31.322" v="1"/>
          <pc:sldLayoutMkLst>
            <pc:docMk/>
            <pc:sldMasterMk cId="2562396136" sldId="2147483648"/>
            <pc:sldLayoutMk cId="710185413" sldId="2147483649"/>
          </pc:sldLayoutMkLst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710185413" sldId="2147483649"/>
              <ac:spMk id="2" creationId="{62A39D93-7818-512D-3A73-80334A632F95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710185413" sldId="2147483649"/>
              <ac:spMk id="3" creationId="{1F86AC72-0CBD-7C48-01E7-865B173F99DD}"/>
            </ac:spMkLst>
          </pc:spChg>
        </pc:sldLayoutChg>
        <pc:sldLayoutChg chg="modSp">
          <pc:chgData name="Chiara Corazza" userId="c332e2fdef9b4848" providerId="LiveId" clId="{E9D5DA39-E83F-4EF7-96AA-E0DEB40E54A0}" dt="2023-11-16T15:27:31.322" v="1"/>
          <pc:sldLayoutMkLst>
            <pc:docMk/>
            <pc:sldMasterMk cId="2562396136" sldId="2147483648"/>
            <pc:sldLayoutMk cId="2323700232" sldId="2147483651"/>
          </pc:sldLayoutMkLst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2323700232" sldId="2147483651"/>
              <ac:spMk id="2" creationId="{F3F338F3-9131-309D-927E-13E1597D1198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2323700232" sldId="2147483651"/>
              <ac:spMk id="3" creationId="{D9AC6B28-DECA-7BE5-7061-D2BC1277FD9C}"/>
            </ac:spMkLst>
          </pc:spChg>
        </pc:sldLayoutChg>
        <pc:sldLayoutChg chg="modSp">
          <pc:chgData name="Chiara Corazza" userId="c332e2fdef9b4848" providerId="LiveId" clId="{E9D5DA39-E83F-4EF7-96AA-E0DEB40E54A0}" dt="2023-11-16T15:27:31.322" v="1"/>
          <pc:sldLayoutMkLst>
            <pc:docMk/>
            <pc:sldMasterMk cId="2562396136" sldId="2147483648"/>
            <pc:sldLayoutMk cId="3148004306" sldId="2147483652"/>
          </pc:sldLayoutMkLst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3148004306" sldId="2147483652"/>
              <ac:spMk id="3" creationId="{1D81A90B-A0D4-C26C-6C02-C1CA62E1FAC3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3148004306" sldId="2147483652"/>
              <ac:spMk id="4" creationId="{2E7D2457-A066-A6BF-C053-4D79C3C8480F}"/>
            </ac:spMkLst>
          </pc:spChg>
        </pc:sldLayoutChg>
        <pc:sldLayoutChg chg="modSp">
          <pc:chgData name="Chiara Corazza" userId="c332e2fdef9b4848" providerId="LiveId" clId="{E9D5DA39-E83F-4EF7-96AA-E0DEB40E54A0}" dt="2023-11-16T15:27:31.322" v="1"/>
          <pc:sldLayoutMkLst>
            <pc:docMk/>
            <pc:sldMasterMk cId="2562396136" sldId="2147483648"/>
            <pc:sldLayoutMk cId="3181550553" sldId="2147483653"/>
          </pc:sldLayoutMkLst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3181550553" sldId="2147483653"/>
              <ac:spMk id="2" creationId="{53051DB0-C008-4BFE-31DE-F8F7828EA1B3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3181550553" sldId="2147483653"/>
              <ac:spMk id="3" creationId="{C444D159-F011-BE2B-7D9C-3BD1E9DB257E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3181550553" sldId="2147483653"/>
              <ac:spMk id="4" creationId="{34158951-9623-077C-D6CD-A1AD852CB4C0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3181550553" sldId="2147483653"/>
              <ac:spMk id="5" creationId="{DDC09966-0C6F-2EE4-33EA-7C35CDAED352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3181550553" sldId="2147483653"/>
              <ac:spMk id="6" creationId="{CDA8D18D-80A7-54EF-BC69-18B7C327CABB}"/>
            </ac:spMkLst>
          </pc:spChg>
        </pc:sldLayoutChg>
        <pc:sldLayoutChg chg="modSp">
          <pc:chgData name="Chiara Corazza" userId="c332e2fdef9b4848" providerId="LiveId" clId="{E9D5DA39-E83F-4EF7-96AA-E0DEB40E54A0}" dt="2023-11-16T15:27:31.322" v="1"/>
          <pc:sldLayoutMkLst>
            <pc:docMk/>
            <pc:sldMasterMk cId="2562396136" sldId="2147483648"/>
            <pc:sldLayoutMk cId="2193353090" sldId="2147483656"/>
          </pc:sldLayoutMkLst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2193353090" sldId="2147483656"/>
              <ac:spMk id="2" creationId="{FCEE0E41-169A-6F7D-BBF0-4A3F8EFE2A63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2193353090" sldId="2147483656"/>
              <ac:spMk id="3" creationId="{6A2D9E85-D560-6A9D-D0C2-2E79B5494280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2193353090" sldId="2147483656"/>
              <ac:spMk id="4" creationId="{0950CB3B-658C-FA8B-7352-DFA80A61D6CE}"/>
            </ac:spMkLst>
          </pc:spChg>
        </pc:sldLayoutChg>
        <pc:sldLayoutChg chg="modSp">
          <pc:chgData name="Chiara Corazza" userId="c332e2fdef9b4848" providerId="LiveId" clId="{E9D5DA39-E83F-4EF7-96AA-E0DEB40E54A0}" dt="2023-11-16T15:27:31.322" v="1"/>
          <pc:sldLayoutMkLst>
            <pc:docMk/>
            <pc:sldMasterMk cId="2562396136" sldId="2147483648"/>
            <pc:sldLayoutMk cId="663408617" sldId="2147483657"/>
          </pc:sldLayoutMkLst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663408617" sldId="2147483657"/>
              <ac:spMk id="2" creationId="{D6742EDC-F342-8793-9C3E-762AC37E4C79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663408617" sldId="2147483657"/>
              <ac:spMk id="3" creationId="{4CFAB80A-3150-777C-1F31-358B441F5DC9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663408617" sldId="2147483657"/>
              <ac:spMk id="4" creationId="{6044C076-3512-E61D-C4C1-D1A7DFD8066E}"/>
            </ac:spMkLst>
          </pc:spChg>
        </pc:sldLayoutChg>
        <pc:sldLayoutChg chg="modSp">
          <pc:chgData name="Chiara Corazza" userId="c332e2fdef9b4848" providerId="LiveId" clId="{E9D5DA39-E83F-4EF7-96AA-E0DEB40E54A0}" dt="2023-11-16T15:27:31.322" v="1"/>
          <pc:sldLayoutMkLst>
            <pc:docMk/>
            <pc:sldMasterMk cId="2562396136" sldId="2147483648"/>
            <pc:sldLayoutMk cId="2713512732" sldId="2147483659"/>
          </pc:sldLayoutMkLst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2713512732" sldId="2147483659"/>
              <ac:spMk id="2" creationId="{523F122C-1CB7-6D2A-259F-701E0F2F5018}"/>
            </ac:spMkLst>
          </pc:spChg>
          <pc:spChg chg="mod">
            <ac:chgData name="Chiara Corazza" userId="c332e2fdef9b4848" providerId="LiveId" clId="{E9D5DA39-E83F-4EF7-96AA-E0DEB40E54A0}" dt="2023-11-16T15:27:31.322" v="1"/>
            <ac:spMkLst>
              <pc:docMk/>
              <pc:sldMasterMk cId="2562396136" sldId="2147483648"/>
              <pc:sldLayoutMk cId="2713512732" sldId="2147483659"/>
              <ac:spMk id="3" creationId="{37108CF8-48AD-4E9A-04DE-AB91FE373540}"/>
            </ac:spMkLst>
          </pc:spChg>
        </pc:sldLayoutChg>
      </pc:sldMasterChg>
      <pc:sldMasterChg chg="add del addSldLayout delSldLayout">
        <pc:chgData name="Chiara Corazza" userId="c332e2fdef9b4848" providerId="LiveId" clId="{E9D5DA39-E83F-4EF7-96AA-E0DEB40E54A0}" dt="2023-11-16T15:29:11.613" v="13" actId="26606"/>
        <pc:sldMasterMkLst>
          <pc:docMk/>
          <pc:sldMasterMk cId="690886332" sldId="2147483672"/>
        </pc:sldMasterMkLst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179371728" sldId="2147483673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2902328374" sldId="2147483674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2656459901" sldId="2147483675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4219178928" sldId="2147483676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3675393604" sldId="2147483677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1435395430" sldId="2147483678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215072335" sldId="2147483679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3951356533" sldId="2147483680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2163746498" sldId="2147483681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839075633" sldId="2147483682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589270151" sldId="2147483683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3901772558" sldId="2147483684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3574548394" sldId="2147483685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3632932168" sldId="2147483686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3316825943" sldId="2147483687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556404253" sldId="2147483688"/>
          </pc:sldLayoutMkLst>
        </pc:sldLayoutChg>
        <pc:sldLayoutChg chg="add del">
          <pc:chgData name="Chiara Corazza" userId="c332e2fdef9b4848" providerId="LiveId" clId="{E9D5DA39-E83F-4EF7-96AA-E0DEB40E54A0}" dt="2023-11-16T15:29:11.613" v="13" actId="26606"/>
          <pc:sldLayoutMkLst>
            <pc:docMk/>
            <pc:sldMasterMk cId="690886332" sldId="2147483672"/>
            <pc:sldLayoutMk cId="4073532698" sldId="2147483689"/>
          </pc:sldLayoutMkLst>
        </pc:sldLayoutChg>
      </pc:sldMasterChg>
      <pc:sldMasterChg chg="add del replId addSldLayout delSldLayout">
        <pc:chgData name="Chiara Corazza" userId="c332e2fdef9b4848" providerId="LiveId" clId="{E9D5DA39-E83F-4EF7-96AA-E0DEB40E54A0}" dt="2023-11-16T15:28:32.590" v="4" actId="26606"/>
        <pc:sldMasterMkLst>
          <pc:docMk/>
          <pc:sldMasterMk cId="3543438796" sldId="2147483690"/>
        </pc:sldMasterMkLst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2954261604" sldId="2147483691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1419299397" sldId="2147483692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2215620350" sldId="2147483693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2100534111" sldId="2147483694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3998440289" sldId="2147483695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2104689340" sldId="2147483696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2789191378" sldId="2147483697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1848227908" sldId="2147483698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1830040070" sldId="2147483699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926452799" sldId="2147483700"/>
          </pc:sldLayoutMkLst>
        </pc:sldLayoutChg>
        <pc:sldLayoutChg chg="add del replId">
          <pc:chgData name="Chiara Corazza" userId="c332e2fdef9b4848" providerId="LiveId" clId="{E9D5DA39-E83F-4EF7-96AA-E0DEB40E54A0}" dt="2023-11-16T15:28:32.590" v="4" actId="26606"/>
          <pc:sldLayoutMkLst>
            <pc:docMk/>
            <pc:sldMasterMk cId="3543438796" sldId="2147483690"/>
            <pc:sldLayoutMk cId="2364587372" sldId="2147483701"/>
          </pc:sldLayoutMkLst>
        </pc:sldLayoutChg>
      </pc:sldMasterChg>
      <pc:sldMasterChg chg="add del addSldLayout delSldLayout">
        <pc:chgData name="Chiara Corazza" userId="c332e2fdef9b4848" providerId="LiveId" clId="{E9D5DA39-E83F-4EF7-96AA-E0DEB40E54A0}" dt="2023-11-16T15:28:49.891" v="6" actId="26606"/>
        <pc:sldMasterMkLst>
          <pc:docMk/>
          <pc:sldMasterMk cId="525205347" sldId="2147483710"/>
        </pc:sldMasterMkLst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333265731" sldId="2147483699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938215394" sldId="2147483700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629949704" sldId="2147483701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3689601608" sldId="2147483702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3891465320" sldId="2147483703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1944075879" sldId="2147483704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2970779248" sldId="2147483705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3612706930" sldId="2147483706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2141073461" sldId="2147483707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3289256515" sldId="2147483708"/>
          </pc:sldLayoutMkLst>
        </pc:sldLayoutChg>
        <pc:sldLayoutChg chg="add del">
          <pc:chgData name="Chiara Corazza" userId="c332e2fdef9b4848" providerId="LiveId" clId="{E9D5DA39-E83F-4EF7-96AA-E0DEB40E54A0}" dt="2023-11-16T15:28:49.891" v="6" actId="26606"/>
          <pc:sldLayoutMkLst>
            <pc:docMk/>
            <pc:sldMasterMk cId="525205347" sldId="2147483710"/>
            <pc:sldLayoutMk cId="757257973" sldId="2147483709"/>
          </pc:sldLayoutMkLst>
        </pc:sldLayoutChg>
      </pc:sldMasterChg>
      <pc:sldMasterChg chg="add del addSldLayout delSldLayout">
        <pc:chgData name="Chiara Corazza" userId="c332e2fdef9b4848" providerId="LiveId" clId="{E9D5DA39-E83F-4EF7-96AA-E0DEB40E54A0}" dt="2023-11-16T15:28:52.166" v="8" actId="26606"/>
        <pc:sldMasterMkLst>
          <pc:docMk/>
          <pc:sldMasterMk cId="1119710494" sldId="2147483723"/>
        </pc:sldMasterMkLst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2888509083" sldId="2147483712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3473746352" sldId="2147483713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1142161685" sldId="2147483714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3515235276" sldId="2147483715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1935088720" sldId="2147483716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4073637967" sldId="2147483717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865168754" sldId="2147483718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2670747856" sldId="2147483719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516180608" sldId="2147483720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3665464828" sldId="2147483721"/>
          </pc:sldLayoutMkLst>
        </pc:sldLayoutChg>
        <pc:sldLayoutChg chg="add del">
          <pc:chgData name="Chiara Corazza" userId="c332e2fdef9b4848" providerId="LiveId" clId="{E9D5DA39-E83F-4EF7-96AA-E0DEB40E54A0}" dt="2023-11-16T15:28:52.166" v="8" actId="26606"/>
          <pc:sldLayoutMkLst>
            <pc:docMk/>
            <pc:sldMasterMk cId="1119710494" sldId="2147483723"/>
            <pc:sldLayoutMk cId="2283084422" sldId="2147483722"/>
          </pc:sldLayoutMkLst>
        </pc:sldLayoutChg>
      </pc:sldMasterChg>
      <pc:sldMasterChg chg="add del addSldLayout delSldLayout">
        <pc:chgData name="Chiara Corazza" userId="c332e2fdef9b4848" providerId="LiveId" clId="{E9D5DA39-E83F-4EF7-96AA-E0DEB40E54A0}" dt="2023-11-16T15:28:57.864" v="10" actId="26606"/>
        <pc:sldMasterMkLst>
          <pc:docMk/>
          <pc:sldMasterMk cId="2278018141" sldId="2147483736"/>
        </pc:sldMasterMkLst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3871458677" sldId="2147483725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2055034237" sldId="2147483726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1015383631" sldId="2147483727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850408007" sldId="2147483728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3177808134" sldId="2147483729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1580988163" sldId="2147483730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1134237492" sldId="2147483731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1407980171" sldId="2147483732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2252727091" sldId="2147483733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2393590516" sldId="2147483734"/>
          </pc:sldLayoutMkLst>
        </pc:sldLayoutChg>
        <pc:sldLayoutChg chg="add del">
          <pc:chgData name="Chiara Corazza" userId="c332e2fdef9b4848" providerId="LiveId" clId="{E9D5DA39-E83F-4EF7-96AA-E0DEB40E54A0}" dt="2023-11-16T15:28:57.864" v="10" actId="26606"/>
          <pc:sldLayoutMkLst>
            <pc:docMk/>
            <pc:sldMasterMk cId="2278018141" sldId="2147483736"/>
            <pc:sldLayoutMk cId="3936296158" sldId="2147483735"/>
          </pc:sldLayoutMkLst>
        </pc:sldLayoutChg>
      </pc:sldMasterChg>
      <pc:sldMasterChg chg="add del addSldLayout delSldLayout">
        <pc:chgData name="Chiara Corazza" userId="c332e2fdef9b4848" providerId="LiveId" clId="{E9D5DA39-E83F-4EF7-96AA-E0DEB40E54A0}" dt="2023-11-16T15:29:11.519" v="12" actId="26606"/>
        <pc:sldMasterMkLst>
          <pc:docMk/>
          <pc:sldMasterMk cId="4211150167" sldId="2147483756"/>
        </pc:sldMasterMkLst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2370169928" sldId="2147483745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2601228827" sldId="2147483746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2887943791" sldId="2147483747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1670834708" sldId="2147483748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2629115577" sldId="2147483749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508239972" sldId="2147483750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1276384167" sldId="2147483751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1044148188" sldId="2147483752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3620772334" sldId="2147483753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1953243891" sldId="2147483754"/>
          </pc:sldLayoutMkLst>
        </pc:sldLayoutChg>
        <pc:sldLayoutChg chg="add del">
          <pc:chgData name="Chiara Corazza" userId="c332e2fdef9b4848" providerId="LiveId" clId="{E9D5DA39-E83F-4EF7-96AA-E0DEB40E54A0}" dt="2023-11-16T15:29:11.519" v="12" actId="26606"/>
          <pc:sldLayoutMkLst>
            <pc:docMk/>
            <pc:sldMasterMk cId="4211150167" sldId="2147483756"/>
            <pc:sldLayoutMk cId="1890540181" sldId="2147483755"/>
          </pc:sldLayoutMkLst>
        </pc:sldLayoutChg>
      </pc:sldMasterChg>
      <pc:sldMasterChg chg="add addSldLayout">
        <pc:chgData name="Chiara Corazza" userId="c332e2fdef9b4848" providerId="LiveId" clId="{E9D5DA39-E83F-4EF7-96AA-E0DEB40E54A0}" dt="2023-11-16T15:29:11.613" v="13" actId="26606"/>
        <pc:sldMasterMkLst>
          <pc:docMk/>
          <pc:sldMasterMk cId="2659112395" sldId="2147483762"/>
        </pc:sldMasterMkLst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1351939704" sldId="2147483751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3391236180" sldId="2147483752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1517558069" sldId="2147483753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1388653764" sldId="2147483754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2103483421" sldId="2147483755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491117942" sldId="2147483756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4159732239" sldId="2147483757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2578829719" sldId="2147483758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3486713779" sldId="2147483759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1092764385" sldId="2147483760"/>
          </pc:sldLayoutMkLst>
        </pc:sldLayoutChg>
        <pc:sldLayoutChg chg="add">
          <pc:chgData name="Chiara Corazza" userId="c332e2fdef9b4848" providerId="LiveId" clId="{E9D5DA39-E83F-4EF7-96AA-E0DEB40E54A0}" dt="2023-11-16T15:29:11.613" v="13" actId="26606"/>
          <pc:sldLayoutMkLst>
            <pc:docMk/>
            <pc:sldMasterMk cId="2659112395" sldId="2147483762"/>
            <pc:sldLayoutMk cId="2580522117" sldId="2147483761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89432-A13A-4C45-A1A8-D44B170C6DD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770AA4E-D076-4B97-82E5-6A301D52E73D}">
      <dgm:prSet/>
      <dgm:spPr/>
      <dgm:t>
        <a:bodyPr/>
        <a:lstStyle/>
        <a:p>
          <a:r>
            <a:rPr lang="it-IT" dirty="0"/>
            <a:t>L’esame Trinity GESE prevede una </a:t>
          </a:r>
          <a:r>
            <a:rPr lang="it-IT" b="1" dirty="0" err="1"/>
            <a:t>conversation</a:t>
          </a:r>
          <a:r>
            <a:rPr lang="it-IT" dirty="0"/>
            <a:t> con un </a:t>
          </a:r>
          <a:r>
            <a:rPr lang="it-IT" b="1" dirty="0"/>
            <a:t>esaminatore madrelingua </a:t>
          </a:r>
          <a:r>
            <a:rPr lang="it-IT" dirty="0"/>
            <a:t>appositamente inviato presso la nostra scuola per far sostenere gli esami. </a:t>
          </a:r>
          <a:endParaRPr lang="en-US" dirty="0"/>
        </a:p>
      </dgm:t>
    </dgm:pt>
    <dgm:pt modelId="{A2640649-08BB-48E5-BDF2-A662CE71E29E}" type="parTrans" cxnId="{0ED3E90E-C490-42E9-A498-B82A62E5B3A0}">
      <dgm:prSet/>
      <dgm:spPr/>
      <dgm:t>
        <a:bodyPr/>
        <a:lstStyle/>
        <a:p>
          <a:endParaRPr lang="en-US"/>
        </a:p>
      </dgm:t>
    </dgm:pt>
    <dgm:pt modelId="{6AAC2672-0A9C-41C9-BF2C-30851BFEBF54}" type="sibTrans" cxnId="{0ED3E90E-C490-42E9-A498-B82A62E5B3A0}">
      <dgm:prSet/>
      <dgm:spPr/>
      <dgm:t>
        <a:bodyPr/>
        <a:lstStyle/>
        <a:p>
          <a:endParaRPr lang="en-US"/>
        </a:p>
      </dgm:t>
    </dgm:pt>
    <dgm:pt modelId="{C604EBF6-2086-4AEB-A44D-83C643D12C69}">
      <dgm:prSet/>
      <dgm:spPr/>
      <dgm:t>
        <a:bodyPr/>
        <a:lstStyle/>
        <a:p>
          <a:r>
            <a:rPr lang="it-IT"/>
            <a:t>L’esaminatore verificherà le competenze linguistiche (grammaticali, di vocabolario, etc.) a seconda del livello che il candidato sostiene. </a:t>
          </a:r>
          <a:endParaRPr lang="en-US"/>
        </a:p>
      </dgm:t>
    </dgm:pt>
    <dgm:pt modelId="{DAE646C9-22F2-46DC-AD2C-B8F3A2821531}" type="parTrans" cxnId="{E88AD3F1-CDAB-46DB-901D-561D20A3AECE}">
      <dgm:prSet/>
      <dgm:spPr/>
      <dgm:t>
        <a:bodyPr/>
        <a:lstStyle/>
        <a:p>
          <a:endParaRPr lang="en-US"/>
        </a:p>
      </dgm:t>
    </dgm:pt>
    <dgm:pt modelId="{C325DFE0-1DD6-4433-8287-D6B8F79E719A}" type="sibTrans" cxnId="{E88AD3F1-CDAB-46DB-901D-561D20A3AECE}">
      <dgm:prSet/>
      <dgm:spPr/>
      <dgm:t>
        <a:bodyPr/>
        <a:lstStyle/>
        <a:p>
          <a:endParaRPr lang="en-US"/>
        </a:p>
      </dgm:t>
    </dgm:pt>
    <dgm:pt modelId="{7B8FB17E-9CEF-4A85-BE57-B03F427BD7EB}" type="pres">
      <dgm:prSet presAssocID="{88489432-A13A-4C45-A1A8-D44B170C6DDF}" presName="root" presStyleCnt="0">
        <dgm:presLayoutVars>
          <dgm:dir/>
          <dgm:resizeHandles val="exact"/>
        </dgm:presLayoutVars>
      </dgm:prSet>
      <dgm:spPr/>
    </dgm:pt>
    <dgm:pt modelId="{9933507F-FA29-4A57-94FE-92896607E2D5}" type="pres">
      <dgm:prSet presAssocID="{6770AA4E-D076-4B97-82E5-6A301D52E73D}" presName="compNode" presStyleCnt="0"/>
      <dgm:spPr/>
    </dgm:pt>
    <dgm:pt modelId="{0292BE93-A517-4E89-B25D-4CC6320942A3}" type="pres">
      <dgm:prSet presAssocID="{6770AA4E-D076-4B97-82E5-6A301D52E73D}" presName="bgRect" presStyleLbl="bgShp" presStyleIdx="0" presStyleCnt="2"/>
      <dgm:spPr/>
    </dgm:pt>
    <dgm:pt modelId="{CA7FCBF7-23A2-403D-B621-AF7DAC2B8B7E}" type="pres">
      <dgm:prSet presAssocID="{6770AA4E-D076-4B97-82E5-6A301D52E73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9C546A3-0F9E-4DB4-A1F0-DF2F12A33876}" type="pres">
      <dgm:prSet presAssocID="{6770AA4E-D076-4B97-82E5-6A301D52E73D}" presName="spaceRect" presStyleCnt="0"/>
      <dgm:spPr/>
    </dgm:pt>
    <dgm:pt modelId="{60A431A1-C071-492D-920A-4121BA432811}" type="pres">
      <dgm:prSet presAssocID="{6770AA4E-D076-4B97-82E5-6A301D52E73D}" presName="parTx" presStyleLbl="revTx" presStyleIdx="0" presStyleCnt="2">
        <dgm:presLayoutVars>
          <dgm:chMax val="0"/>
          <dgm:chPref val="0"/>
        </dgm:presLayoutVars>
      </dgm:prSet>
      <dgm:spPr/>
    </dgm:pt>
    <dgm:pt modelId="{311A1CAF-6744-4CDC-90E5-07508712895E}" type="pres">
      <dgm:prSet presAssocID="{6AAC2672-0A9C-41C9-BF2C-30851BFEBF54}" presName="sibTrans" presStyleCnt="0"/>
      <dgm:spPr/>
    </dgm:pt>
    <dgm:pt modelId="{EC6F36F8-9D9D-4705-BF22-FBAF409A20F2}" type="pres">
      <dgm:prSet presAssocID="{C604EBF6-2086-4AEB-A44D-83C643D12C69}" presName="compNode" presStyleCnt="0"/>
      <dgm:spPr/>
    </dgm:pt>
    <dgm:pt modelId="{ADF5353B-C5E8-406D-805E-B19938486E04}" type="pres">
      <dgm:prSet presAssocID="{C604EBF6-2086-4AEB-A44D-83C643D12C69}" presName="bgRect" presStyleLbl="bgShp" presStyleIdx="1" presStyleCnt="2"/>
      <dgm:spPr/>
    </dgm:pt>
    <dgm:pt modelId="{ED252565-FF1D-4FBC-A86D-D36D24887501}" type="pres">
      <dgm:prSet presAssocID="{C604EBF6-2086-4AEB-A44D-83C643D12C6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7997C70-450F-4ECD-A3C2-2A1F49EAF142}" type="pres">
      <dgm:prSet presAssocID="{C604EBF6-2086-4AEB-A44D-83C643D12C69}" presName="spaceRect" presStyleCnt="0"/>
      <dgm:spPr/>
    </dgm:pt>
    <dgm:pt modelId="{D0DA4151-058D-4522-90D2-A5456591F064}" type="pres">
      <dgm:prSet presAssocID="{C604EBF6-2086-4AEB-A44D-83C643D12C6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1597F08-E410-4676-897F-230655C6575D}" type="presOf" srcId="{6770AA4E-D076-4B97-82E5-6A301D52E73D}" destId="{60A431A1-C071-492D-920A-4121BA432811}" srcOrd="0" destOrd="0" presId="urn:microsoft.com/office/officeart/2018/2/layout/IconVerticalSolidList"/>
    <dgm:cxn modelId="{0ED3E90E-C490-42E9-A498-B82A62E5B3A0}" srcId="{88489432-A13A-4C45-A1A8-D44B170C6DDF}" destId="{6770AA4E-D076-4B97-82E5-6A301D52E73D}" srcOrd="0" destOrd="0" parTransId="{A2640649-08BB-48E5-BDF2-A662CE71E29E}" sibTransId="{6AAC2672-0A9C-41C9-BF2C-30851BFEBF54}"/>
    <dgm:cxn modelId="{4A330DA9-53CD-4708-8EBA-72A459C2232F}" type="presOf" srcId="{C604EBF6-2086-4AEB-A44D-83C643D12C69}" destId="{D0DA4151-058D-4522-90D2-A5456591F064}" srcOrd="0" destOrd="0" presId="urn:microsoft.com/office/officeart/2018/2/layout/IconVerticalSolidList"/>
    <dgm:cxn modelId="{3B4DFBD5-AFD0-43F5-8615-F4420671B1C3}" type="presOf" srcId="{88489432-A13A-4C45-A1A8-D44B170C6DDF}" destId="{7B8FB17E-9CEF-4A85-BE57-B03F427BD7EB}" srcOrd="0" destOrd="0" presId="urn:microsoft.com/office/officeart/2018/2/layout/IconVerticalSolidList"/>
    <dgm:cxn modelId="{E88AD3F1-CDAB-46DB-901D-561D20A3AECE}" srcId="{88489432-A13A-4C45-A1A8-D44B170C6DDF}" destId="{C604EBF6-2086-4AEB-A44D-83C643D12C69}" srcOrd="1" destOrd="0" parTransId="{DAE646C9-22F2-46DC-AD2C-B8F3A2821531}" sibTransId="{C325DFE0-1DD6-4433-8287-D6B8F79E719A}"/>
    <dgm:cxn modelId="{EB64C1E6-06AD-4D15-9A38-AFFB5A40DA38}" type="presParOf" srcId="{7B8FB17E-9CEF-4A85-BE57-B03F427BD7EB}" destId="{9933507F-FA29-4A57-94FE-92896607E2D5}" srcOrd="0" destOrd="0" presId="urn:microsoft.com/office/officeart/2018/2/layout/IconVerticalSolidList"/>
    <dgm:cxn modelId="{2394F00C-25FF-4742-9EDF-EFF582FAD9B7}" type="presParOf" srcId="{9933507F-FA29-4A57-94FE-92896607E2D5}" destId="{0292BE93-A517-4E89-B25D-4CC6320942A3}" srcOrd="0" destOrd="0" presId="urn:microsoft.com/office/officeart/2018/2/layout/IconVerticalSolidList"/>
    <dgm:cxn modelId="{FB2E54A9-568E-45D2-BA25-36C73DFA0CFB}" type="presParOf" srcId="{9933507F-FA29-4A57-94FE-92896607E2D5}" destId="{CA7FCBF7-23A2-403D-B621-AF7DAC2B8B7E}" srcOrd="1" destOrd="0" presId="urn:microsoft.com/office/officeart/2018/2/layout/IconVerticalSolidList"/>
    <dgm:cxn modelId="{93DD68A6-E826-49E9-B06A-8102D9C86F60}" type="presParOf" srcId="{9933507F-FA29-4A57-94FE-92896607E2D5}" destId="{99C546A3-0F9E-4DB4-A1F0-DF2F12A33876}" srcOrd="2" destOrd="0" presId="urn:microsoft.com/office/officeart/2018/2/layout/IconVerticalSolidList"/>
    <dgm:cxn modelId="{2423F754-47AB-41F9-90AD-471E4D2A279C}" type="presParOf" srcId="{9933507F-FA29-4A57-94FE-92896607E2D5}" destId="{60A431A1-C071-492D-920A-4121BA432811}" srcOrd="3" destOrd="0" presId="urn:microsoft.com/office/officeart/2018/2/layout/IconVerticalSolidList"/>
    <dgm:cxn modelId="{085508C4-13EC-427D-8FDD-0B311D1DD7BF}" type="presParOf" srcId="{7B8FB17E-9CEF-4A85-BE57-B03F427BD7EB}" destId="{311A1CAF-6744-4CDC-90E5-07508712895E}" srcOrd="1" destOrd="0" presId="urn:microsoft.com/office/officeart/2018/2/layout/IconVerticalSolidList"/>
    <dgm:cxn modelId="{BB7204B8-7F74-4E21-9743-6195839073A5}" type="presParOf" srcId="{7B8FB17E-9CEF-4A85-BE57-B03F427BD7EB}" destId="{EC6F36F8-9D9D-4705-BF22-FBAF409A20F2}" srcOrd="2" destOrd="0" presId="urn:microsoft.com/office/officeart/2018/2/layout/IconVerticalSolidList"/>
    <dgm:cxn modelId="{E799A9AD-EFA6-46E7-BC2F-98600AFEE5FC}" type="presParOf" srcId="{EC6F36F8-9D9D-4705-BF22-FBAF409A20F2}" destId="{ADF5353B-C5E8-406D-805E-B19938486E04}" srcOrd="0" destOrd="0" presId="urn:microsoft.com/office/officeart/2018/2/layout/IconVerticalSolidList"/>
    <dgm:cxn modelId="{CDE36745-9B0C-4DE8-A885-1C8FC2E6895D}" type="presParOf" srcId="{EC6F36F8-9D9D-4705-BF22-FBAF409A20F2}" destId="{ED252565-FF1D-4FBC-A86D-D36D24887501}" srcOrd="1" destOrd="0" presId="urn:microsoft.com/office/officeart/2018/2/layout/IconVerticalSolidList"/>
    <dgm:cxn modelId="{83F30EBB-CBE9-4E8F-9D4C-276C03CAC967}" type="presParOf" srcId="{EC6F36F8-9D9D-4705-BF22-FBAF409A20F2}" destId="{07997C70-450F-4ECD-A3C2-2A1F49EAF142}" srcOrd="2" destOrd="0" presId="urn:microsoft.com/office/officeart/2018/2/layout/IconVerticalSolidList"/>
    <dgm:cxn modelId="{B3AF7CDE-70D7-42C2-B306-914729070E5C}" type="presParOf" srcId="{EC6F36F8-9D9D-4705-BF22-FBAF409A20F2}" destId="{D0DA4151-058D-4522-90D2-A5456591F06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BE93-A517-4E89-B25D-4CC6320942A3}">
      <dsp:nvSpPr>
        <dsp:cNvPr id="0" name=""/>
        <dsp:cNvSpPr/>
      </dsp:nvSpPr>
      <dsp:spPr>
        <a:xfrm>
          <a:off x="0" y="708097"/>
          <a:ext cx="7886700" cy="1307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FCBF7-23A2-403D-B621-AF7DAC2B8B7E}">
      <dsp:nvSpPr>
        <dsp:cNvPr id="0" name=""/>
        <dsp:cNvSpPr/>
      </dsp:nvSpPr>
      <dsp:spPr>
        <a:xfrm>
          <a:off x="395445" y="1002230"/>
          <a:ext cx="718991" cy="71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431A1-C071-492D-920A-4121BA432811}">
      <dsp:nvSpPr>
        <dsp:cNvPr id="0" name=""/>
        <dsp:cNvSpPr/>
      </dsp:nvSpPr>
      <dsp:spPr>
        <a:xfrm>
          <a:off x="1509882" y="708097"/>
          <a:ext cx="63768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L’esame Trinity GESE prevede una </a:t>
          </a:r>
          <a:r>
            <a:rPr lang="it-IT" sz="2200" b="1" kern="1200" dirty="0" err="1"/>
            <a:t>conversation</a:t>
          </a:r>
          <a:r>
            <a:rPr lang="it-IT" sz="2200" kern="1200" dirty="0"/>
            <a:t> con un </a:t>
          </a:r>
          <a:r>
            <a:rPr lang="it-IT" sz="2200" b="1" kern="1200" dirty="0"/>
            <a:t>esaminatore madrelingua </a:t>
          </a:r>
          <a:r>
            <a:rPr lang="it-IT" sz="2200" kern="1200" dirty="0"/>
            <a:t>appositamente inviato presso la nostra scuola per far sostenere gli esami. </a:t>
          </a:r>
          <a:endParaRPr lang="en-US" sz="2200" kern="1200" dirty="0"/>
        </a:p>
      </dsp:txBody>
      <dsp:txXfrm>
        <a:off x="1509882" y="708097"/>
        <a:ext cx="6376817" cy="1307257"/>
      </dsp:txXfrm>
    </dsp:sp>
    <dsp:sp modelId="{ADF5353B-C5E8-406D-805E-B19938486E04}">
      <dsp:nvSpPr>
        <dsp:cNvPr id="0" name=""/>
        <dsp:cNvSpPr/>
      </dsp:nvSpPr>
      <dsp:spPr>
        <a:xfrm>
          <a:off x="0" y="2342169"/>
          <a:ext cx="7886700" cy="1307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52565-FF1D-4FBC-A86D-D36D24887501}">
      <dsp:nvSpPr>
        <dsp:cNvPr id="0" name=""/>
        <dsp:cNvSpPr/>
      </dsp:nvSpPr>
      <dsp:spPr>
        <a:xfrm>
          <a:off x="395445" y="2636302"/>
          <a:ext cx="718991" cy="71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A4151-058D-4522-90D2-A5456591F064}">
      <dsp:nvSpPr>
        <dsp:cNvPr id="0" name=""/>
        <dsp:cNvSpPr/>
      </dsp:nvSpPr>
      <dsp:spPr>
        <a:xfrm>
          <a:off x="1509882" y="2342169"/>
          <a:ext cx="63768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L’esaminatore verificherà le competenze linguistiche (grammaticali, di vocabolario, etc.) a seconda del livello che il candidato sostiene. </a:t>
          </a:r>
          <a:endParaRPr lang="en-US" sz="2200" kern="1200"/>
        </a:p>
      </dsp:txBody>
      <dsp:txXfrm>
        <a:off x="1509882" y="2342169"/>
        <a:ext cx="6376817" cy="1307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F836-A7C5-7CD2-1DF2-42CDF4FB0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2ED12-F2AC-0FBF-5B7C-FBC1BC770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B4ACF-3699-F264-43C6-B4EDA6CC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080E9-8953-B199-F172-4EDC3D1A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EEB91-0170-04AE-5784-4F5F31ED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3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9114F-8450-C08F-9853-ED83441B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67920-9F61-8B87-3EC6-B8983E72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DAB6-8004-78BF-2FAD-B8D409A0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F5A9B-B844-1C9B-2538-39064EA4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1EF28-1B9A-28C3-62F1-2E224CC3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AF028C-9D41-42BB-41E0-DCC676225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63BB9-03E7-94CE-DED8-C4E209EA6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969A-FC94-90D1-7577-45828D0E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A58C9-3B5C-AD4E-301F-DA551D10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E700-F468-D8DF-9BA8-72960377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794D-9CF3-3F1E-08AF-511DBCB6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08C80-7F0E-C07A-6CB5-9D4E67E60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66146-F520-C56B-EAA7-1D8BF887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CA67E-9EAF-11C3-9715-19D14119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3AA54-7E7F-B743-3065-2705908B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8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92BD2-2A6C-59C1-C436-AB04E826C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517AA-02AA-79DA-2656-4F3DD36CE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A8CFB-A9B9-EA0A-3554-12D6EF70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4D4B7-3AEC-65D3-D147-BA897FB89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5B96A-2C40-C65B-2570-D21C334A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7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6CF0-FDAA-C794-AF66-34566D34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48EF5-C66F-D2DB-A661-F5BC52B31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BE19E-391B-749E-FA70-70F153DA1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BD4D6-F1F2-7279-BC75-627ACE7A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97EFF-8B94-A46F-6E5D-41185571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4692F-CFC9-B824-DF51-E8697E9E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A32A0-5B1E-DBE0-EEC1-7F926133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625E3-83FE-D365-D303-E5589183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1B36D-283F-4C27-9207-A8A80CC76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684A59-19D2-4831-7528-2D0D8E345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C02104-BB6E-D455-BCEE-EFD9FDD9D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ED7C3-8F0B-838C-75E2-AA31357A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98B12-0910-A85C-AA76-A0C64DDA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EE30B-DDA9-D9F5-19F4-4D1D9D431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4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927D-23D9-9DDE-0EDA-7B7230EE4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17B0DA-3DB0-AB55-F13B-DFC603B7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17628-CB23-0A4A-76DA-74FEC121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8BB76-D462-C798-B106-2C27DFDC1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A6C95-F15D-E3E6-7623-7BDF1F18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56311-9BFC-C45A-CB19-E3BC8FF98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2B099-97F2-B2AB-D050-D8CA3E16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5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1010-4945-11F6-84CD-BF6C75C2D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ACE10-DB53-B6ED-BAEF-37D5E0196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33C0A-BE97-383E-8A79-FCAEFAABC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C5207-8A04-FAA6-BDC1-ED67CBF1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FB085-E49F-8B42-6898-ACE516AE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A644D-4D01-2A00-3F80-A909F530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E678C-7E0D-E7F5-AF74-FEC9999E0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5392E-103C-2D90-C220-E15AABF23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03362-F606-26C0-4CC6-9B4BD2849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CA0FC-99C8-2C70-4E64-4DDA13CF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9FC03-6060-A5E3-6F97-AD18F5C1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90175-10E8-31A5-5C45-508AD28E4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3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0D6F18-1AF4-0263-C4F7-4AD10369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DA91-8E8B-7556-9CAB-EF98A6382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19F93-AAF2-B5B7-3446-071327155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52B96-5AEC-F7EF-6B12-1BB8312E0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82B34-5A2B-E312-9FC2-A1E5CCBB2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55CA618-78A6-47F6-B865-E9315164F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03441" y="-1"/>
            <a:ext cx="5737117" cy="5728133"/>
            <a:chOff x="329184" y="1"/>
            <a:chExt cx="524256" cy="5728133"/>
          </a:xfrm>
        </p:grpSpPr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318045"/>
            <a:ext cx="8249304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AC2C9-ED45-A6C2-F37C-8585A6254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74" y="3941205"/>
            <a:ext cx="7553652" cy="929750"/>
          </a:xfrm>
        </p:spPr>
        <p:txBody>
          <a:bodyPr anchor="b">
            <a:normAutofit/>
          </a:bodyPr>
          <a:lstStyle/>
          <a:p>
            <a:r>
              <a:rPr lang="it-IT" sz="3800" b="1"/>
              <a:t>Certificazione di lingua inglese GESE </a:t>
            </a:r>
          </a:p>
        </p:txBody>
      </p:sp>
      <p:pic>
        <p:nvPicPr>
          <p:cNvPr id="1026" name="Picture 2" descr="trinity college London">
            <a:extLst>
              <a:ext uri="{FF2B5EF4-FFF2-40B4-BE49-F238E27FC236}">
                <a16:creationId xmlns:a16="http://schemas.microsoft.com/office/drawing/2014/main" id="{272B332D-60EC-D015-3218-DA91F4CC2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87" y="1332606"/>
            <a:ext cx="3802193" cy="167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.">
            <a:extLst>
              <a:ext uri="{FF2B5EF4-FFF2-40B4-BE49-F238E27FC236}">
                <a16:creationId xmlns:a16="http://schemas.microsoft.com/office/drawing/2014/main" id="{645ADC77-31B5-D5B4-856F-A5CE9F547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1380" y="902790"/>
            <a:ext cx="3799332" cy="253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8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F19B-4FD6-754F-1E6E-7414C501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1886682" cy="2452687"/>
          </a:xfrm>
        </p:spPr>
        <p:txBody>
          <a:bodyPr anchor="ctr">
            <a:normAutofit/>
          </a:bodyPr>
          <a:lstStyle/>
          <a:p>
            <a:r>
              <a:rPr lang="it-IT" sz="2600" dirty="0">
                <a:latin typeface="Ubuntu" panose="020B0504030602030204" pitchFamily="34" charset="0"/>
              </a:rPr>
              <a:t>Cos’è una certificazione?</a:t>
            </a:r>
          </a:p>
        </p:txBody>
      </p:sp>
      <p:pic>
        <p:nvPicPr>
          <p:cNvPr id="2050" name="Picture 2" descr="...">
            <a:extLst>
              <a:ext uri="{FF2B5EF4-FFF2-40B4-BE49-F238E27FC236}">
                <a16:creationId xmlns:a16="http://schemas.microsoft.com/office/drawing/2014/main" id="{49E3BD8D-646A-5281-1826-2F9A3C7C10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4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28635-B483-C0D3-81AB-21765915E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9812" y="3752850"/>
            <a:ext cx="6292234" cy="3105140"/>
          </a:xfrm>
        </p:spPr>
        <p:txBody>
          <a:bodyPr anchor="ctr">
            <a:normAutofit/>
          </a:bodyPr>
          <a:lstStyle/>
          <a:p>
            <a:r>
              <a:rPr lang="it-IT" sz="2400" b="0" i="0" dirty="0">
                <a:effectLst/>
                <a:latin typeface="Ubuntu" panose="020B0504030602030204" pitchFamily="34" charset="0"/>
              </a:rPr>
              <a:t>Una certificazione di </a:t>
            </a:r>
            <a:r>
              <a:rPr lang="it-IT" sz="2400" dirty="0">
                <a:latin typeface="Ubuntu" panose="020B0504030602030204" pitchFamily="34" charset="0"/>
              </a:rPr>
              <a:t>inglese </a:t>
            </a:r>
            <a:r>
              <a:rPr lang="it-IT" sz="2400" b="0" i="0" dirty="0">
                <a:effectLst/>
                <a:latin typeface="Ubuntu" panose="020B0504030602030204" pitchFamily="34" charset="0"/>
              </a:rPr>
              <a:t>è un </a:t>
            </a:r>
            <a:r>
              <a:rPr lang="it-IT" sz="2400" b="1" i="0" u="sng" dirty="0">
                <a:effectLst/>
                <a:latin typeface="Ubuntu" panose="020B0504030602030204" pitchFamily="34" charset="0"/>
              </a:rPr>
              <a:t>documento ufficiale che attesta il livello raggiunto in determinate abilità nella Lingua Inglese</a:t>
            </a:r>
            <a:r>
              <a:rPr lang="it-IT" sz="2400" dirty="0">
                <a:latin typeface="Ubuntu" panose="020B0504030602030204" pitchFamily="34" charset="0"/>
              </a:rPr>
              <a:t>, in base al Quadro Comune Europeo di Riferimento per le lingue (QCER), che descrive cosa una persona “sa fare” con la competenza acquisita nella lingua straniera.</a:t>
            </a:r>
          </a:p>
        </p:txBody>
      </p:sp>
      <p:pic>
        <p:nvPicPr>
          <p:cNvPr id="4" name="Picture 2" descr="trinity college London">
            <a:extLst>
              <a:ext uri="{FF2B5EF4-FFF2-40B4-BE49-F238E27FC236}">
                <a16:creationId xmlns:a16="http://schemas.microsoft.com/office/drawing/2014/main" id="{13B62B8A-D539-54DC-5B31-CF8250EEB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4620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D7F19B-4FD6-754F-1E6E-7414C501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45" y="681037"/>
            <a:ext cx="6927525" cy="1188950"/>
          </a:xfrm>
        </p:spPr>
        <p:txBody>
          <a:bodyPr anchor="b">
            <a:normAutofit/>
          </a:bodyPr>
          <a:lstStyle/>
          <a:p>
            <a:r>
              <a:rPr lang="it-IT" sz="4000" b="0" i="0" dirty="0">
                <a:effectLst/>
                <a:latin typeface="Ubuntu" panose="020B0504030602030204" pitchFamily="34" charset="0"/>
              </a:rPr>
              <a:t>A che cosa serve una certificazione?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28635-B483-C0D3-81AB-21765915E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it-IT" dirty="0">
                <a:latin typeface="Ubuntu" panose="020B0504030602030204" pitchFamily="34" charset="0"/>
              </a:rPr>
              <a:t>In ambito accademico e professionale</a:t>
            </a:r>
            <a:r>
              <a:rPr lang="it-IT" b="1" dirty="0">
                <a:latin typeface="Ubuntu" panose="020B0504030602030204" pitchFamily="34" charset="0"/>
              </a:rPr>
              <a:t>, presentare una Certificazione Trinity può dare punteggio all’interno di un concorso oppure permettere il riconoscimento di crediti all’esame di stato, di crediti universitari o consentire l’iscrizione a corsi di laurea </a:t>
            </a:r>
            <a:r>
              <a:rPr lang="it-IT" dirty="0">
                <a:latin typeface="Ubuntu" panose="020B0504030602030204" pitchFamily="34" charset="0"/>
              </a:rPr>
              <a:t>che richiedano un determinato livello di competenze.</a:t>
            </a:r>
          </a:p>
          <a:p>
            <a:r>
              <a:rPr lang="it-IT" dirty="0">
                <a:latin typeface="Ubuntu" panose="020B0504030602030204" pitchFamily="34" charset="0"/>
              </a:rPr>
              <a:t>Il possesso di una Certificazione Trinity </a:t>
            </a:r>
            <a:r>
              <a:rPr lang="it-IT" b="1" dirty="0">
                <a:latin typeface="Ubuntu" panose="020B0504030602030204" pitchFamily="34" charset="0"/>
              </a:rPr>
              <a:t>può rappresentare un valore aggiunto inserito all’interno di un curriculum vitae</a:t>
            </a:r>
            <a:r>
              <a:rPr lang="it-IT" dirty="0">
                <a:latin typeface="Ubuntu" panose="020B0504030602030204" pitchFamily="34" charset="0"/>
              </a:rPr>
              <a:t>.</a:t>
            </a:r>
          </a:p>
        </p:txBody>
      </p:sp>
      <p:pic>
        <p:nvPicPr>
          <p:cNvPr id="4" name="Picture 2" descr="trinity college London">
            <a:extLst>
              <a:ext uri="{FF2B5EF4-FFF2-40B4-BE49-F238E27FC236}">
                <a16:creationId xmlns:a16="http://schemas.microsoft.com/office/drawing/2014/main" id="{13B62B8A-D539-54DC-5B31-CF8250EEB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4620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94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D7F19B-4FD6-754F-1E6E-7414C501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3938487" cy="1807305"/>
          </a:xfrm>
        </p:spPr>
        <p:txBody>
          <a:bodyPr>
            <a:normAutofit/>
          </a:bodyPr>
          <a:lstStyle/>
          <a:p>
            <a:r>
              <a:rPr lang="it-IT" b="0" i="0">
                <a:effectLst/>
                <a:latin typeface="Ubuntu" panose="020B0504030602030204" pitchFamily="34" charset="0"/>
              </a:rPr>
              <a:t>A che cosa serve una certificazione?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28635-B483-C0D3-81AB-21765915E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354" y="2172429"/>
            <a:ext cx="4335783" cy="4514809"/>
          </a:xfrm>
        </p:spPr>
        <p:txBody>
          <a:bodyPr>
            <a:noAutofit/>
          </a:bodyPr>
          <a:lstStyle/>
          <a:p>
            <a:r>
              <a:rPr lang="it-IT" sz="2400" dirty="0">
                <a:latin typeface="Ubuntu" panose="020B0504030602030204" pitchFamily="34" charset="0"/>
              </a:rPr>
              <a:t>In ambito didattico inoltre la Certificazione Trinity </a:t>
            </a:r>
            <a:r>
              <a:rPr lang="it-IT" sz="2400" b="1" dirty="0">
                <a:latin typeface="Ubuntu" panose="020B0504030602030204" pitchFamily="34" charset="0"/>
              </a:rPr>
              <a:t>stimola la motivazione dello studente</a:t>
            </a:r>
            <a:r>
              <a:rPr lang="it-IT" sz="2400" dirty="0">
                <a:latin typeface="Ubuntu" panose="020B0504030602030204" pitchFamily="34" charset="0"/>
              </a:rPr>
              <a:t>, consentendogli di comprendere il proprio livello di competenze ed abilità e stimolandolo a raggiungere obiettivi sempre più elevati.</a:t>
            </a:r>
          </a:p>
          <a:p>
            <a:r>
              <a:rPr lang="it-IT" sz="2400" dirty="0">
                <a:latin typeface="Ubuntu" panose="020B0504030602030204" pitchFamily="34" charset="0"/>
              </a:rPr>
              <a:t>Le Certificazioni rilasciate da Trinity College London </a:t>
            </a:r>
            <a:r>
              <a:rPr lang="it-IT" sz="2400" b="1" dirty="0">
                <a:latin typeface="Ubuntu" panose="020B0504030602030204" pitchFamily="34" charset="0"/>
              </a:rPr>
              <a:t>non hanno scadenza</a:t>
            </a:r>
            <a:r>
              <a:rPr lang="it-IT" sz="2400" dirty="0">
                <a:latin typeface="Ubuntu" panose="020B0504030602030204" pitchFamily="34" charset="0"/>
              </a:rPr>
              <a:t>.</a:t>
            </a:r>
          </a:p>
        </p:txBody>
      </p:sp>
      <p:pic>
        <p:nvPicPr>
          <p:cNvPr id="3074" name="Picture 2" descr="...">
            <a:extLst>
              <a:ext uri="{FF2B5EF4-FFF2-40B4-BE49-F238E27FC236}">
                <a16:creationId xmlns:a16="http://schemas.microsoft.com/office/drawing/2014/main" id="{9EC0B981-F808-815B-7039-C9E8CE7785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36" r="16735" b="-1"/>
          <a:stretch/>
        </p:blipFill>
        <p:spPr bwMode="auto">
          <a:xfrm>
            <a:off x="4855267" y="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rinity college London">
            <a:extLst>
              <a:ext uri="{FF2B5EF4-FFF2-40B4-BE49-F238E27FC236}">
                <a16:creationId xmlns:a16="http://schemas.microsoft.com/office/drawing/2014/main" id="{13B62B8A-D539-54DC-5B31-CF8250EEB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4620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93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18436-8DAE-FAA2-35A5-65BA89DB1386}"/>
              </a:ext>
            </a:extLst>
          </p:cNvPr>
          <p:cNvSpPr txBox="1"/>
          <p:nvPr/>
        </p:nvSpPr>
        <p:spPr>
          <a:xfrm>
            <a:off x="608316" y="552800"/>
            <a:ext cx="7879842" cy="10149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Graded Examinations in Spoken English (GESE)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Esami</a:t>
            </a:r>
            <a:r>
              <a:rPr lang="en-US" sz="2400" b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di </a:t>
            </a:r>
            <a:r>
              <a:rPr lang="en-US" sz="2400" b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Certificazione</a:t>
            </a:r>
            <a:r>
              <a:rPr lang="en-US" sz="2400" b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di Lingua Inglese - </a:t>
            </a:r>
            <a:r>
              <a:rPr lang="en-US" sz="2400" b="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Speaking &amp; Listening</a:t>
            </a:r>
            <a:endParaRPr lang="en-US" sz="2400" b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 descr="trinity college London">
            <a:extLst>
              <a:ext uri="{FF2B5EF4-FFF2-40B4-BE49-F238E27FC236}">
                <a16:creationId xmlns:a16="http://schemas.microsoft.com/office/drawing/2014/main" id="{13B62B8A-D539-54DC-5B31-CF8250EEB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4620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10B65EC3-3A4A-A32D-5AB4-813957C76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266596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21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761DDFE-071F-4200-B0AA-394476C2D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884" y="643466"/>
            <a:ext cx="7426231" cy="5571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18436-8DAE-FAA2-35A5-65BA89DB1386}"/>
              </a:ext>
            </a:extLst>
          </p:cNvPr>
          <p:cNvSpPr txBox="1"/>
          <p:nvPr/>
        </p:nvSpPr>
        <p:spPr>
          <a:xfrm>
            <a:off x="1369563" y="1088481"/>
            <a:ext cx="6639700" cy="1365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740664">
              <a:lnSpc>
                <a:spcPct val="90000"/>
              </a:lnSpc>
              <a:spcBef>
                <a:spcPct val="0"/>
              </a:spcBef>
              <a:spcAft>
                <a:spcPts val="486"/>
              </a:spcAft>
            </a:pPr>
            <a:r>
              <a:rPr lang="en-US" sz="1782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Graded Examinations in Spoken English (GESE)</a:t>
            </a:r>
          </a:p>
          <a:p>
            <a:pPr defTabSz="740664">
              <a:lnSpc>
                <a:spcPct val="90000"/>
              </a:lnSpc>
              <a:spcBef>
                <a:spcPct val="0"/>
              </a:spcBef>
              <a:spcAft>
                <a:spcPts val="486"/>
              </a:spcAft>
            </a:pPr>
            <a:r>
              <a:rPr lang="en-US" sz="1782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Esami</a:t>
            </a:r>
            <a:r>
              <a:rPr lang="en-US" sz="1782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1782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Certificazione</a:t>
            </a:r>
            <a:r>
              <a:rPr lang="en-US" sz="1782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 Lingua Inglese - </a:t>
            </a:r>
            <a:r>
              <a:rPr lang="en-US" sz="1782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Speaking &amp; Listening</a:t>
            </a:r>
            <a:endParaRPr lang="en-US" sz="2200" b="0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06382-3D06-55F1-A619-B7BA6374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76" y="2546118"/>
            <a:ext cx="5951896" cy="185824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138875" indent="-185166" defTabSz="740664">
              <a:spcBef>
                <a:spcPts val="608"/>
              </a:spcBef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GRADE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vanno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dall’1 al 12</a:t>
            </a:r>
          </a:p>
          <a:p>
            <a:pPr marL="138875" indent="-185166" defTabSz="740664">
              <a:spcBef>
                <a:spcPts val="608"/>
              </a:spcBef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38875" indent="-185166" defTabSz="740664">
              <a:spcBef>
                <a:spcPts val="608"/>
              </a:spcBef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preparazione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verrà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fatta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durante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 ore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curricolari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 inglese.  </a:t>
            </a: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509719-C1B1-BD46-D3B8-0AA08127F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20" y="2440320"/>
            <a:ext cx="2266841" cy="3552435"/>
          </a:xfrm>
          <a:prstGeom prst="rect">
            <a:avLst/>
          </a:prstGeom>
        </p:spPr>
      </p:pic>
      <p:pic>
        <p:nvPicPr>
          <p:cNvPr id="5" name="Picture 4" descr="...">
            <a:extLst>
              <a:ext uri="{FF2B5EF4-FFF2-40B4-BE49-F238E27FC236}">
                <a16:creationId xmlns:a16="http://schemas.microsoft.com/office/drawing/2014/main" id="{1F0C7C48-C289-7D98-15EF-630E5E73D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5845" y="4718822"/>
            <a:ext cx="3148155" cy="210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rinity college London">
            <a:extLst>
              <a:ext uri="{FF2B5EF4-FFF2-40B4-BE49-F238E27FC236}">
                <a16:creationId xmlns:a16="http://schemas.microsoft.com/office/drawing/2014/main" id="{13B62B8A-D539-54DC-5B31-CF8250EEB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84" y="643466"/>
            <a:ext cx="1254765" cy="5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82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9318436-8DAE-FAA2-35A5-65BA89DB1386}"/>
              </a:ext>
            </a:extLst>
          </p:cNvPr>
          <p:cNvSpPr txBox="1"/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0" i="0" dirty="0" err="1">
                <a:effectLst/>
                <a:latin typeface="+mj-lt"/>
                <a:ea typeface="+mj-ea"/>
                <a:cs typeface="+mj-cs"/>
              </a:rPr>
              <a:t>Risultati</a:t>
            </a:r>
            <a:r>
              <a:rPr lang="en-US" sz="3100" b="0" i="0" dirty="0">
                <a:effectLst/>
                <a:latin typeface="+mj-lt"/>
                <a:ea typeface="+mj-ea"/>
                <a:cs typeface="+mj-cs"/>
              </a:rPr>
              <a:t> e </a:t>
            </a:r>
            <a:r>
              <a:rPr lang="en-US" sz="3100" b="0" i="0" dirty="0" err="1">
                <a:effectLst/>
                <a:latin typeface="+mj-lt"/>
                <a:ea typeface="+mj-ea"/>
                <a:cs typeface="+mj-cs"/>
              </a:rPr>
              <a:t>Certificati</a:t>
            </a:r>
            <a:endParaRPr lang="en-US" sz="3100" b="0" i="0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5126" name="Picture 6" descr="Certificazioni d'inglese per i ragazzi durante la scuola: si può ed è  utile? - Nostrofiglio.it">
            <a:extLst>
              <a:ext uri="{FF2B5EF4-FFF2-40B4-BE49-F238E27FC236}">
                <a16:creationId xmlns:a16="http://schemas.microsoft.com/office/drawing/2014/main" id="{25B499C8-8FC0-6975-2C2F-E38250DF2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04" b="31890"/>
          <a:stretch/>
        </p:blipFill>
        <p:spPr bwMode="auto">
          <a:xfrm>
            <a:off x="20" y="-534470"/>
            <a:ext cx="9143980" cy="3602506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06382-3D06-55F1-A619-B7BA6374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925" y="3216926"/>
            <a:ext cx="5953121" cy="3238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defTabSz="914400"/>
            <a:r>
              <a:rPr lang="en-US" dirty="0" err="1"/>
              <a:t>L’esame</a:t>
            </a:r>
            <a:r>
              <a:rPr lang="en-US" dirty="0"/>
              <a:t> Trinity GESE valuta le </a:t>
            </a:r>
            <a:r>
              <a:rPr lang="en-US" dirty="0" err="1"/>
              <a:t>abilità</a:t>
            </a:r>
            <a:r>
              <a:rPr lang="en-US" dirty="0"/>
              <a:t> di </a:t>
            </a:r>
            <a:r>
              <a:rPr lang="en-US" b="1" dirty="0" err="1"/>
              <a:t>produzione</a:t>
            </a:r>
            <a:r>
              <a:rPr lang="en-US" b="1" dirty="0"/>
              <a:t> </a:t>
            </a:r>
            <a:r>
              <a:rPr lang="en-US" b="1" dirty="0" err="1"/>
              <a:t>orale</a:t>
            </a:r>
            <a:r>
              <a:rPr lang="en-US" b="1" dirty="0"/>
              <a:t> e </a:t>
            </a:r>
            <a:r>
              <a:rPr lang="en-US" b="1" dirty="0" err="1"/>
              <a:t>ascolto</a:t>
            </a:r>
            <a:r>
              <a:rPr lang="en-US" b="1" dirty="0"/>
              <a:t> </a:t>
            </a:r>
            <a:r>
              <a:rPr lang="en-US" b="1" dirty="0" err="1"/>
              <a:t>della</a:t>
            </a:r>
            <a:r>
              <a:rPr lang="en-US" b="1" dirty="0"/>
              <a:t> lingua inglese </a:t>
            </a:r>
            <a:r>
              <a:rPr lang="en-US" dirty="0"/>
              <a:t>(Speaking e Listening).</a:t>
            </a:r>
          </a:p>
          <a:p>
            <a:pPr indent="-228600" defTabSz="914400"/>
            <a:r>
              <a:rPr lang="en-US" dirty="0" err="1"/>
              <a:t>L'esaminatore</a:t>
            </a:r>
            <a:r>
              <a:rPr lang="en-US" dirty="0"/>
              <a:t> </a:t>
            </a:r>
            <a:r>
              <a:rPr lang="en-US" dirty="0" err="1"/>
              <a:t>rilascia</a:t>
            </a:r>
            <a:r>
              <a:rPr lang="en-US" dirty="0"/>
              <a:t> </a:t>
            </a:r>
            <a:r>
              <a:rPr lang="en-US" b="1" dirty="0"/>
              <a:t>un report per </a:t>
            </a:r>
            <a:r>
              <a:rPr lang="en-US" b="1" dirty="0" err="1"/>
              <a:t>ciascuna</a:t>
            </a:r>
            <a:r>
              <a:rPr lang="en-US" b="1" dirty="0"/>
              <a:t> </a:t>
            </a:r>
            <a:r>
              <a:rPr lang="en-US" b="1" dirty="0" err="1"/>
              <a:t>delle</a:t>
            </a:r>
            <a:r>
              <a:rPr lang="en-US" b="1" dirty="0"/>
              <a:t> </a:t>
            </a:r>
            <a:r>
              <a:rPr lang="en-US" b="1" dirty="0" err="1"/>
              <a:t>abilità</a:t>
            </a:r>
            <a:r>
              <a:rPr lang="en-US" b="1" dirty="0"/>
              <a:t> </a:t>
            </a:r>
            <a:r>
              <a:rPr lang="en-US" b="1" dirty="0" err="1"/>
              <a:t>che</a:t>
            </a:r>
            <a:r>
              <a:rPr lang="en-US" b="1" dirty="0"/>
              <a:t> </a:t>
            </a:r>
            <a:r>
              <a:rPr lang="en-US" b="1" dirty="0" err="1"/>
              <a:t>evidenzia</a:t>
            </a:r>
            <a:r>
              <a:rPr lang="en-US" b="1" dirty="0"/>
              <a:t> </a:t>
            </a:r>
            <a:r>
              <a:rPr lang="en-US" b="1" dirty="0" err="1"/>
              <a:t>punti</a:t>
            </a:r>
            <a:r>
              <a:rPr lang="en-US" b="1" dirty="0"/>
              <a:t> di forza e </a:t>
            </a:r>
            <a:r>
              <a:rPr lang="en-US" b="1" dirty="0" err="1"/>
              <a:t>aree</a:t>
            </a:r>
            <a:r>
              <a:rPr lang="en-US" b="1" dirty="0"/>
              <a:t> di </a:t>
            </a:r>
            <a:r>
              <a:rPr lang="en-US" b="1" dirty="0" err="1"/>
              <a:t>miglioramento</a:t>
            </a:r>
            <a:r>
              <a:rPr lang="en-US" dirty="0"/>
              <a:t>.</a:t>
            </a:r>
          </a:p>
          <a:p>
            <a:pPr indent="-228600" defTabSz="914400"/>
            <a:r>
              <a:rPr lang="en-US" dirty="0"/>
              <a:t>I </a:t>
            </a:r>
            <a:r>
              <a:rPr lang="en-US" dirty="0" err="1"/>
              <a:t>risultati</a:t>
            </a:r>
            <a:r>
              <a:rPr lang="en-US" dirty="0"/>
              <a:t> </a:t>
            </a:r>
            <a:r>
              <a:rPr lang="en-US" dirty="0" err="1"/>
              <a:t>provvisori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entro</a:t>
            </a:r>
            <a:r>
              <a:rPr lang="en-US" dirty="0"/>
              <a:t> </a:t>
            </a:r>
            <a:r>
              <a:rPr lang="en-US" dirty="0" err="1"/>
              <a:t>qualche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conclusione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sessione</a:t>
            </a:r>
            <a:r>
              <a:rPr lang="en-US" dirty="0"/>
              <a:t> </a:t>
            </a:r>
            <a:r>
              <a:rPr lang="en-US" dirty="0" err="1"/>
              <a:t>d'esame</a:t>
            </a:r>
            <a:r>
              <a:rPr lang="en-US" dirty="0"/>
              <a:t>.</a:t>
            </a:r>
          </a:p>
        </p:txBody>
      </p:sp>
      <p:pic>
        <p:nvPicPr>
          <p:cNvPr id="4" name="Picture 2" descr="trinity college London">
            <a:extLst>
              <a:ext uri="{FF2B5EF4-FFF2-40B4-BE49-F238E27FC236}">
                <a16:creationId xmlns:a16="http://schemas.microsoft.com/office/drawing/2014/main" id="{13B62B8A-D539-54DC-5B31-CF8250EEB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4620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1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331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Ubuntu</vt:lpstr>
      <vt:lpstr>Office Theme</vt:lpstr>
      <vt:lpstr>Certificazione di lingua inglese GESE </vt:lpstr>
      <vt:lpstr>Cos’è una certificazione?</vt:lpstr>
      <vt:lpstr>A che cosa serve una certificazione?</vt:lpstr>
      <vt:lpstr>A che cosa serve una certificazione?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Certificazione di lingua inglese GESE </dc:title>
  <dc:creator>Chiara Corazza</dc:creator>
  <cp:lastModifiedBy>Chiara Corazza</cp:lastModifiedBy>
  <cp:revision>1</cp:revision>
  <dcterms:created xsi:type="dcterms:W3CDTF">2023-11-16T15:27:14Z</dcterms:created>
  <dcterms:modified xsi:type="dcterms:W3CDTF">2023-11-16T16:14:10Z</dcterms:modified>
</cp:coreProperties>
</file>